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1" r:id="rId6"/>
    <p:sldId id="259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AB8E6-28D3-55AA-A7E6-229EA782C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B4DE2A-D65B-FADD-0D2C-9FBA5087A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83D75-1301-822F-3103-C851C88E4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EB1-0729-4EF4-A9B7-B7FAA46F5C6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99B8D-8AB8-7717-EB08-97039BE4D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1A282-2967-CD07-B551-9EB7B1127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8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F8CEA-A729-1A9A-A480-2B2DC373E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4EE750-EFBD-DF63-5D8F-23C981FEA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AAF8A-A07C-F606-2FB2-2F43EB165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EB1-0729-4EF4-A9B7-B7FAA46F5C6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BA758-8A38-8CB3-9110-6ACA9CACD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68412-ADDB-87DA-A822-997B082A0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5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F3229A-0983-D45F-7C28-C7E66FE91F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0307E3-8349-F48A-FAF3-ED1352D01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44417-EC45-2066-B596-5DFCA26C1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EB1-0729-4EF4-A9B7-B7FAA46F5C6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51B21-65D8-D76E-7D42-C21264127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8F925-5423-6A10-8887-FBA5B7208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5895F-14A3-0A9B-4BB6-08614CB9B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CB92D-AA94-A2BB-DF7F-9933DAE87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BE8F8-D352-0011-AECD-C14540CF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EB1-0729-4EF4-A9B7-B7FAA46F5C6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9149F-FEDF-5ED4-255F-145A1D775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79E19-0101-7267-D3EB-DA7C18FCC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4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0C6AB-F8DF-882F-0025-53052C5FA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3ED25-3D7B-BA16-7659-CCC979156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0C965-CCC5-3F7E-84F0-362F14CD0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EB1-0729-4EF4-A9B7-B7FAA46F5C6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F841-EAB3-DB02-319F-61EB65EA8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718E1-C8A0-7599-AE81-0879E3670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3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1B54D-307E-409C-ADB2-3D8FBA889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40468-7EF5-FFBC-0F38-956FCAC7F3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D56FC-0CA1-EDBD-5D7B-2E1FE57C9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BD81E-F3F2-208E-37C7-E93AC3478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EB1-0729-4EF4-A9B7-B7FAA46F5C6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E5B08-041F-8636-9E3F-18952D1E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FE5A1F-B528-DE54-B640-365AF0F81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4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FFFC-D121-ECEF-80FD-C46B49431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E3C2B-D38E-C060-765F-FAC5FFCC6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C0AFCB-7D5C-FD09-096F-E41837F81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7F833C-EF36-C16E-71CA-4B2DA1A1F5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308D8B-6496-FA6F-4FAD-5E606C3115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D1DB90-46C0-AB2D-D281-AF7E72A41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EB1-0729-4EF4-A9B7-B7FAA46F5C6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B258F8-E6E6-E1D5-BD59-BDDC18CEF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BE698B-F492-B1EE-98BE-217AF2923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5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D4E27-D730-78BF-BD6C-E12677E59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FD8FA1-8431-0766-D97B-D57984516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EB1-0729-4EF4-A9B7-B7FAA46F5C6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5082C-4953-7F8C-5308-57A808757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F7C913-1954-5A2B-6ECC-306566BF8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8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4621B8-A69C-51F1-2973-D2EB1169A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EB1-0729-4EF4-A9B7-B7FAA46F5C6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C1199B-4919-F719-9456-8390730F8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0D839-AAEC-C435-25B7-9915A90A4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6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D7B20-FF4A-F4DB-C418-60579389A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68F07-98AF-7B03-AB89-E35479454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4D68A5-7009-1242-59F2-B201403E4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B63BD-D7F5-ED74-7AE5-6D15E26E9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EB1-0729-4EF4-A9B7-B7FAA46F5C6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B1C0E-A1D4-CE8A-DDEE-50A2414C1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16F59-C485-12D8-7F09-28DFF6F5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1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584AE-9DB5-2FCB-49A4-FFBCFDF85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686729-A72E-1ACA-574D-D65D998411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9B1ACB-3103-9DA1-5699-8F8522B83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4672C-8A7F-EE1A-75E1-C5257270A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FEB1-0729-4EF4-A9B7-B7FAA46F5C6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7C750-6312-6AA4-7FD0-FB4A7D989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D1EB2-DD08-A4C5-0B17-890E6A9EF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2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57B4DC-0F3F-38E3-E2A5-EE91EF2AB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5FEE4B-2C9D-F1A0-D7F9-D166E3B82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77790-4E57-83B1-2DA6-FBAC2B07DE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DFEB1-0729-4EF4-A9B7-B7FAA46F5C66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52D32-6F90-ACE3-8390-9BE465BFB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E695B-E7D4-D8E5-7988-4435C625D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AC9D2-3602-48DC-9F86-5D111DA7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9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pestrisk.org" TargetMode="External"/><Relationship Id="rId2" Type="http://schemas.openxmlformats.org/officeDocument/2006/relationships/hyperlink" Target="https://pestrisk.org/registe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pestrisk.org/who-are-w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7D7A02-907B-496F-BA7E-AA3780733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BA5268-0AE7-4CAD-9537-D0EB09E76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8D065B-39DA-4077-B9CF-E489CE4C0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A51FA6-AACB-1716-0A5A-A01226682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9529" y="2085788"/>
            <a:ext cx="6884895" cy="1496649"/>
          </a:xfrm>
        </p:spPr>
        <p:txBody>
          <a:bodyPr anchor="b">
            <a:normAutofit/>
          </a:bodyPr>
          <a:lstStyle/>
          <a:p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Business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89002F-A4DB-933B-2D30-6B929C6D6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3699527"/>
            <a:ext cx="6096000" cy="830134"/>
          </a:xfrm>
        </p:spPr>
        <p:txBody>
          <a:bodyPr anchor="t">
            <a:normAutofit lnSpcReduction="10000"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Frank Koch</a:t>
            </a: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Chair, IPRRG Executive Committee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C561B19-DDCB-204D-951A-C7AA99445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475" y="880314"/>
            <a:ext cx="5353050" cy="1419225"/>
          </a:xfrm>
          <a:prstGeom prst="rect">
            <a:avLst/>
          </a:prstGeom>
        </p:spPr>
      </p:pic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14E27CDC-00C4-2C96-FFF3-CAFB259E70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756" y="5134054"/>
            <a:ext cx="2695155" cy="927365"/>
          </a:xfrm>
          <a:prstGeom prst="rect">
            <a:avLst/>
          </a:prstGeom>
        </p:spPr>
      </p:pic>
      <p:pic>
        <p:nvPicPr>
          <p:cNvPr id="14" name="Picture 1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5507D6A-8B22-4917-6B8F-0D2B3ABDAF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421" y="5235463"/>
            <a:ext cx="2450841" cy="715644"/>
          </a:xfrm>
          <a:prstGeom prst="rect">
            <a:avLst/>
          </a:prstGeom>
        </p:spPr>
      </p:pic>
      <p:pic>
        <p:nvPicPr>
          <p:cNvPr id="15" name="Picture 1" descr="Logo&#10;&#10;Description automatically generated">
            <a:extLst>
              <a:ext uri="{FF2B5EF4-FFF2-40B4-BE49-F238E27FC236}">
                <a16:creationId xmlns:a16="http://schemas.microsoft.com/office/drawing/2014/main" id="{02CB4008-D5AF-C802-3188-91993CC2F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3771" y="5254691"/>
            <a:ext cx="2209617" cy="696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98C47655-D3FC-9A29-B42D-FFEF1271F55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5" y="5219499"/>
            <a:ext cx="2188029" cy="74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20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A8C7FB-66EE-B755-3229-BC364BB38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dirty="0"/>
              <a:t>Topics to cover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9D0B5-CA55-4F7A-F779-BA99811E4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7" y="2481943"/>
            <a:ext cx="8908965" cy="3986590"/>
          </a:xfrm>
        </p:spPr>
        <p:txBody>
          <a:bodyPr>
            <a:normAutofit/>
          </a:bodyPr>
          <a:lstStyle/>
          <a:p>
            <a:r>
              <a:rPr lang="en-US" sz="3200" dirty="0"/>
              <a:t>Membership status</a:t>
            </a:r>
          </a:p>
          <a:p>
            <a:r>
              <a:rPr lang="en-US" sz="3200" dirty="0"/>
              <a:t>Incorporation as an association &amp; new constitution</a:t>
            </a:r>
          </a:p>
          <a:p>
            <a:r>
              <a:rPr lang="en-US" sz="3200" dirty="0"/>
              <a:t>IPRRG finances</a:t>
            </a:r>
          </a:p>
          <a:p>
            <a:r>
              <a:rPr lang="en-US" sz="3200" dirty="0"/>
              <a:t>Communications issues</a:t>
            </a:r>
          </a:p>
          <a:p>
            <a:r>
              <a:rPr lang="en-US" sz="3200" dirty="0"/>
              <a:t>Student issues</a:t>
            </a:r>
          </a:p>
          <a:p>
            <a:r>
              <a:rPr lang="en-US" sz="3200" dirty="0"/>
              <a:t>When and where will we have our next meeting?</a:t>
            </a:r>
          </a:p>
          <a:p>
            <a:r>
              <a:rPr lang="en-US" sz="3200" dirty="0"/>
              <a:t>Any other business</a:t>
            </a:r>
          </a:p>
          <a:p>
            <a:endParaRPr lang="en-US" sz="2800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D1ABCC3A-1F2E-0916-B364-3A1255205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257" y="476544"/>
            <a:ext cx="1140178" cy="117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48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A8C7FB-66EE-B755-3229-BC364BB38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dirty="0"/>
              <a:t>Membership status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9D0B5-CA55-4F7A-F779-BA99811E4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7" y="2481943"/>
            <a:ext cx="7825233" cy="3986590"/>
          </a:xfrm>
        </p:spPr>
        <p:txBody>
          <a:bodyPr>
            <a:normAutofit/>
          </a:bodyPr>
          <a:lstStyle/>
          <a:p>
            <a:r>
              <a:rPr lang="en-US" sz="3200" dirty="0">
                <a:hlinkClick r:id="rId2"/>
              </a:rPr>
              <a:t>https://pestrisk.org/register/</a:t>
            </a:r>
            <a:endParaRPr lang="en-US" sz="3200" dirty="0"/>
          </a:p>
          <a:p>
            <a:r>
              <a:rPr lang="en-US" sz="3200" dirty="0"/>
              <a:t>Membership is free</a:t>
            </a:r>
          </a:p>
          <a:p>
            <a:r>
              <a:rPr lang="en-US" sz="3200" dirty="0"/>
              <a:t>Considered active for 4 years, but easy to renew</a:t>
            </a:r>
          </a:p>
          <a:p>
            <a:r>
              <a:rPr lang="en-US" sz="3200" dirty="0"/>
              <a:t>Problems with registering? Password? Etc.</a:t>
            </a:r>
          </a:p>
          <a:p>
            <a:pPr lvl="1"/>
            <a:r>
              <a:rPr lang="en-US" sz="2800" dirty="0"/>
              <a:t>Email </a:t>
            </a:r>
            <a:r>
              <a:rPr lang="en-US" sz="2800" dirty="0">
                <a:hlinkClick r:id="rId3"/>
              </a:rPr>
              <a:t>info@pestrisk.org</a:t>
            </a:r>
            <a:endParaRPr lang="en-US" sz="2800" dirty="0"/>
          </a:p>
          <a:p>
            <a:pPr marL="457200" lvl="1" indent="0">
              <a:buNone/>
            </a:pPr>
            <a:endParaRPr lang="en-US" sz="2000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D1ABCC3A-1F2E-0916-B364-3A1255205B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257" y="476544"/>
            <a:ext cx="1140178" cy="117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971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A8C7FB-66EE-B755-3229-BC364BB38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Incorporation as an association &amp; new constitution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9D0B5-CA55-4F7A-F779-BA99811E4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7" y="2481943"/>
            <a:ext cx="8908965" cy="3986590"/>
          </a:xfrm>
        </p:spPr>
        <p:txBody>
          <a:bodyPr>
            <a:normAutofit/>
          </a:bodyPr>
          <a:lstStyle/>
          <a:p>
            <a:r>
              <a:rPr lang="en-US" sz="3200" dirty="0"/>
              <a:t>New constitution drafted</a:t>
            </a:r>
          </a:p>
          <a:p>
            <a:r>
              <a:rPr lang="en-US" sz="3200" dirty="0">
                <a:hlinkClick r:id="rId2"/>
              </a:rPr>
              <a:t>https://pestrisk.org/who-are-we/</a:t>
            </a:r>
            <a:r>
              <a:rPr lang="en-US" sz="3200" dirty="0"/>
              <a:t> </a:t>
            </a:r>
          </a:p>
          <a:p>
            <a:r>
              <a:rPr lang="en-US" sz="3200" dirty="0"/>
              <a:t>Will require formal ratification</a:t>
            </a:r>
          </a:p>
          <a:p>
            <a:r>
              <a:rPr lang="en-US" sz="3200" dirty="0"/>
              <a:t>Online vote in October 2023</a:t>
            </a:r>
          </a:p>
          <a:p>
            <a:r>
              <a:rPr lang="en-US" sz="3200" dirty="0"/>
              <a:t>Ratified by simple majority vote</a:t>
            </a:r>
          </a:p>
          <a:p>
            <a:pPr lvl="1"/>
            <a:r>
              <a:rPr lang="en-US" dirty="0"/>
              <a:t>At least 30% of active membership participating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D1ABCC3A-1F2E-0916-B364-3A1255205B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257" y="476544"/>
            <a:ext cx="1140178" cy="117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643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A8C7FB-66EE-B755-3229-BC364BB38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684" y="722312"/>
            <a:ext cx="8242251" cy="1179576"/>
          </a:xfrm>
        </p:spPr>
        <p:txBody>
          <a:bodyPr>
            <a:normAutofit fontScale="90000"/>
          </a:bodyPr>
          <a:lstStyle/>
          <a:p>
            <a:r>
              <a:rPr lang="en-US" dirty="0"/>
              <a:t>IPRRG finances</a:t>
            </a:r>
            <a:br>
              <a:rPr lang="en-US" sz="3600" dirty="0"/>
            </a:br>
            <a:r>
              <a:rPr lang="en-US" sz="4000" dirty="0"/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D1ABCC3A-1F2E-0916-B364-3A1255205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257" y="476544"/>
            <a:ext cx="1140178" cy="117780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9F1556-9438-395D-F394-B5B18FC13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4927"/>
            <a:ext cx="10515600" cy="392203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485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A8C7FB-66EE-B755-3229-BC364BB38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dirty="0"/>
              <a:t>Communications issues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9D0B5-CA55-4F7A-F779-BA99811E4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7" y="2481943"/>
            <a:ext cx="9903886" cy="398659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D1ABCC3A-1F2E-0916-B364-3A1255205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257" y="476544"/>
            <a:ext cx="1140178" cy="117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350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A8C7FB-66EE-B755-3229-BC364BB38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dirty="0"/>
              <a:t>Student issues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9D0B5-CA55-4F7A-F779-BA99811E4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7" y="2481943"/>
            <a:ext cx="9903886" cy="398659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D1ABCC3A-1F2E-0916-B364-3A1255205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257" y="476544"/>
            <a:ext cx="1140178" cy="117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67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A8C7FB-66EE-B755-3229-BC364BB38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9166568" cy="117780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Where and when will we hold our next meeting?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9D0B5-CA55-4F7A-F779-BA99811E4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7" y="2481943"/>
            <a:ext cx="9903886" cy="3986590"/>
          </a:xfrm>
        </p:spPr>
        <p:txBody>
          <a:bodyPr>
            <a:normAutofit/>
          </a:bodyPr>
          <a:lstStyle/>
          <a:p>
            <a:r>
              <a:rPr lang="en-US" dirty="0"/>
              <a:t>Zurich, Switzerland</a:t>
            </a:r>
          </a:p>
          <a:p>
            <a:r>
              <a:rPr lang="en-US" dirty="0"/>
              <a:t>Málaga, Spain</a:t>
            </a:r>
          </a:p>
          <a:p>
            <a:r>
              <a:rPr lang="en-US" dirty="0"/>
              <a:t>Romania</a:t>
            </a:r>
          </a:p>
          <a:p>
            <a:endParaRPr lang="en-US" dirty="0"/>
          </a:p>
          <a:p>
            <a:r>
              <a:rPr lang="en-US" dirty="0"/>
              <a:t>Travel support possibilities (brainstorm ideas)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D1ABCC3A-1F2E-0916-B364-3A1255205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257" y="476544"/>
            <a:ext cx="1140178" cy="117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35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A8C7FB-66EE-B755-3229-BC364BB38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dirty="0"/>
              <a:t>Any other business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9D0B5-CA55-4F7A-F779-BA99811E4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7" y="2481943"/>
            <a:ext cx="9903886" cy="398659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D1ABCC3A-1F2E-0916-B364-3A1255205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257" y="476544"/>
            <a:ext cx="1140178" cy="117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163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152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Business Meeting</vt:lpstr>
      <vt:lpstr>Topics to cover</vt:lpstr>
      <vt:lpstr>Membership status</vt:lpstr>
      <vt:lpstr>Incorporation as an association &amp; new constitution</vt:lpstr>
      <vt:lpstr>IPRRG finances  </vt:lpstr>
      <vt:lpstr>Communications issues</vt:lpstr>
      <vt:lpstr>Student issues</vt:lpstr>
      <vt:lpstr>Where and when will we hold our next meeting?</vt:lpstr>
      <vt:lpstr>Any other business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Welcome</dc:title>
  <dc:creator>Koch, Frank - FS, NC</dc:creator>
  <cp:lastModifiedBy>Koch, Frank - FS, NC</cp:lastModifiedBy>
  <cp:revision>6</cp:revision>
  <dcterms:created xsi:type="dcterms:W3CDTF">2023-09-16T21:49:43Z</dcterms:created>
  <dcterms:modified xsi:type="dcterms:W3CDTF">2023-09-24T06:46:03Z</dcterms:modified>
</cp:coreProperties>
</file>