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0" r:id="rId8"/>
    <p:sldId id="265" r:id="rId9"/>
    <p:sldId id="264" r:id="rId10"/>
    <p:sldId id="266" r:id="rId11"/>
    <p:sldId id="268" r:id="rId12"/>
    <p:sldId id="267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065D8F-DC68-4BED-A7F9-02FE633395CC}" v="1" dt="2023-09-22T16:24:36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86" d="100"/>
          <a:sy n="86" d="100"/>
        </p:scale>
        <p:origin x="4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ie Newfield" userId="ae9486d3ece899fe" providerId="LiveId" clId="{FE065D8F-DC68-4BED-A7F9-02FE633395CC}"/>
    <pc:docChg chg="undo custSel addSld modSld sldOrd">
      <pc:chgData name="Melanie Newfield" userId="ae9486d3ece899fe" providerId="LiveId" clId="{FE065D8F-DC68-4BED-A7F9-02FE633395CC}" dt="2023-09-23T03:15:08.797" v="2398" actId="1037"/>
      <pc:docMkLst>
        <pc:docMk/>
      </pc:docMkLst>
      <pc:sldChg chg="modSp mod">
        <pc:chgData name="Melanie Newfield" userId="ae9486d3ece899fe" providerId="LiveId" clId="{FE065D8F-DC68-4BED-A7F9-02FE633395CC}" dt="2023-09-23T03:15:08.797" v="2398" actId="1037"/>
        <pc:sldMkLst>
          <pc:docMk/>
          <pc:sldMk cId="1621326224" sldId="257"/>
        </pc:sldMkLst>
        <pc:picChg chg="mod">
          <ac:chgData name="Melanie Newfield" userId="ae9486d3ece899fe" providerId="LiveId" clId="{FE065D8F-DC68-4BED-A7F9-02FE633395CC}" dt="2023-09-23T03:15:08.797" v="2398" actId="1037"/>
          <ac:picMkLst>
            <pc:docMk/>
            <pc:sldMk cId="1621326224" sldId="257"/>
            <ac:picMk id="5" creationId="{FD13250A-702F-D554-FBF7-4EC629CA777D}"/>
          </ac:picMkLst>
        </pc:picChg>
      </pc:sldChg>
      <pc:sldChg chg="addSp delSp modSp mod ord">
        <pc:chgData name="Melanie Newfield" userId="ae9486d3ece899fe" providerId="LiveId" clId="{FE065D8F-DC68-4BED-A7F9-02FE633395CC}" dt="2023-09-22T16:54:32.992" v="2388" actId="478"/>
        <pc:sldMkLst>
          <pc:docMk/>
          <pc:sldMk cId="3055812116" sldId="259"/>
        </pc:sldMkLst>
        <pc:spChg chg="mod">
          <ac:chgData name="Melanie Newfield" userId="ae9486d3ece899fe" providerId="LiveId" clId="{FE065D8F-DC68-4BED-A7F9-02FE633395CC}" dt="2023-09-22T16:54:26.153" v="2386" actId="20577"/>
          <ac:spMkLst>
            <pc:docMk/>
            <pc:sldMk cId="3055812116" sldId="259"/>
            <ac:spMk id="2" creationId="{F15A8A89-2D64-DBE3-114E-442AF0CD0F46}"/>
          </ac:spMkLst>
        </pc:spChg>
        <pc:spChg chg="del mod">
          <ac:chgData name="Melanie Newfield" userId="ae9486d3ece899fe" providerId="LiveId" clId="{FE065D8F-DC68-4BED-A7F9-02FE633395CC}" dt="2023-09-22T16:54:29.755" v="2387" actId="478"/>
          <ac:spMkLst>
            <pc:docMk/>
            <pc:sldMk cId="3055812116" sldId="259"/>
            <ac:spMk id="3" creationId="{595247C3-9BFF-391C-FC1A-6BA19C0624C8}"/>
          </ac:spMkLst>
        </pc:spChg>
        <pc:spChg chg="add del mod">
          <ac:chgData name="Melanie Newfield" userId="ae9486d3ece899fe" providerId="LiveId" clId="{FE065D8F-DC68-4BED-A7F9-02FE633395CC}" dt="2023-09-22T16:54:32.992" v="2388" actId="478"/>
          <ac:spMkLst>
            <pc:docMk/>
            <pc:sldMk cId="3055812116" sldId="259"/>
            <ac:spMk id="6" creationId="{CB3B990E-8CD1-2D6A-A558-23A4235BE257}"/>
          </ac:spMkLst>
        </pc:spChg>
      </pc:sldChg>
      <pc:sldChg chg="modSp mod ord">
        <pc:chgData name="Melanie Newfield" userId="ae9486d3ece899fe" providerId="LiveId" clId="{FE065D8F-DC68-4BED-A7F9-02FE633395CC}" dt="2023-09-22T16:29:40.539" v="1033" actId="20577"/>
        <pc:sldMkLst>
          <pc:docMk/>
          <pc:sldMk cId="1396647265" sldId="260"/>
        </pc:sldMkLst>
        <pc:spChg chg="mod">
          <ac:chgData name="Melanie Newfield" userId="ae9486d3ece899fe" providerId="LiveId" clId="{FE065D8F-DC68-4BED-A7F9-02FE633395CC}" dt="2023-09-22T16:29:40.539" v="1033" actId="20577"/>
          <ac:spMkLst>
            <pc:docMk/>
            <pc:sldMk cId="1396647265" sldId="260"/>
            <ac:spMk id="3" creationId="{20C4BA0E-2C8D-BDC2-771B-F33EDF96159B}"/>
          </ac:spMkLst>
        </pc:spChg>
      </pc:sldChg>
      <pc:sldChg chg="modSp add mod ord">
        <pc:chgData name="Melanie Newfield" userId="ae9486d3ece899fe" providerId="LiveId" clId="{FE065D8F-DC68-4BED-A7F9-02FE633395CC}" dt="2023-09-22T16:19:33.484" v="403" actId="20577"/>
        <pc:sldMkLst>
          <pc:docMk/>
          <pc:sldMk cId="3378174368" sldId="261"/>
        </pc:sldMkLst>
        <pc:spChg chg="mod">
          <ac:chgData name="Melanie Newfield" userId="ae9486d3ece899fe" providerId="LiveId" clId="{FE065D8F-DC68-4BED-A7F9-02FE633395CC}" dt="2023-09-22T16:18:19.198" v="288" actId="20577"/>
          <ac:spMkLst>
            <pc:docMk/>
            <pc:sldMk cId="3378174368" sldId="261"/>
            <ac:spMk id="2" creationId="{A854144C-653A-5A24-735E-68E93C624999}"/>
          </ac:spMkLst>
        </pc:spChg>
        <pc:spChg chg="mod">
          <ac:chgData name="Melanie Newfield" userId="ae9486d3ece899fe" providerId="LiveId" clId="{FE065D8F-DC68-4BED-A7F9-02FE633395CC}" dt="2023-09-22T16:19:33.484" v="403" actId="20577"/>
          <ac:spMkLst>
            <pc:docMk/>
            <pc:sldMk cId="3378174368" sldId="261"/>
            <ac:spMk id="3" creationId="{96891DE8-C17A-02D1-EF07-E0712F6151FC}"/>
          </ac:spMkLst>
        </pc:spChg>
      </pc:sldChg>
      <pc:sldChg chg="modSp add mod">
        <pc:chgData name="Melanie Newfield" userId="ae9486d3ece899fe" providerId="LiveId" clId="{FE065D8F-DC68-4BED-A7F9-02FE633395CC}" dt="2023-09-22T16:21:20.156" v="665" actId="20577"/>
        <pc:sldMkLst>
          <pc:docMk/>
          <pc:sldMk cId="3189994932" sldId="262"/>
        </pc:sldMkLst>
        <pc:spChg chg="mod">
          <ac:chgData name="Melanie Newfield" userId="ae9486d3ece899fe" providerId="LiveId" clId="{FE065D8F-DC68-4BED-A7F9-02FE633395CC}" dt="2023-09-22T16:19:55.315" v="424" actId="20577"/>
          <ac:spMkLst>
            <pc:docMk/>
            <pc:sldMk cId="3189994932" sldId="262"/>
            <ac:spMk id="2" creationId="{A854144C-653A-5A24-735E-68E93C624999}"/>
          </ac:spMkLst>
        </pc:spChg>
        <pc:spChg chg="mod">
          <ac:chgData name="Melanie Newfield" userId="ae9486d3ece899fe" providerId="LiveId" clId="{FE065D8F-DC68-4BED-A7F9-02FE633395CC}" dt="2023-09-22T16:21:20.156" v="665" actId="20577"/>
          <ac:spMkLst>
            <pc:docMk/>
            <pc:sldMk cId="3189994932" sldId="262"/>
            <ac:spMk id="3" creationId="{96891DE8-C17A-02D1-EF07-E0712F6151FC}"/>
          </ac:spMkLst>
        </pc:spChg>
      </pc:sldChg>
      <pc:sldChg chg="add ord">
        <pc:chgData name="Melanie Newfield" userId="ae9486d3ece899fe" providerId="LiveId" clId="{FE065D8F-DC68-4BED-A7F9-02FE633395CC}" dt="2023-09-22T16:28:49.836" v="940"/>
        <pc:sldMkLst>
          <pc:docMk/>
          <pc:sldMk cId="2304673278" sldId="263"/>
        </pc:sldMkLst>
      </pc:sldChg>
      <pc:sldChg chg="addSp modSp new mod ord">
        <pc:chgData name="Melanie Newfield" userId="ae9486d3ece899fe" providerId="LiveId" clId="{FE065D8F-DC68-4BED-A7F9-02FE633395CC}" dt="2023-09-22T16:35:29.214" v="1584" actId="20577"/>
        <pc:sldMkLst>
          <pc:docMk/>
          <pc:sldMk cId="2349605846" sldId="264"/>
        </pc:sldMkLst>
        <pc:spChg chg="mod">
          <ac:chgData name="Melanie Newfield" userId="ae9486d3ece899fe" providerId="LiveId" clId="{FE065D8F-DC68-4BED-A7F9-02FE633395CC}" dt="2023-09-22T16:25:44.501" v="858" actId="20577"/>
          <ac:spMkLst>
            <pc:docMk/>
            <pc:sldMk cId="2349605846" sldId="264"/>
            <ac:spMk id="2" creationId="{C66FDF42-1AEF-8C20-4961-11C6186A7EEC}"/>
          </ac:spMkLst>
        </pc:spChg>
        <pc:spChg chg="mod">
          <ac:chgData name="Melanie Newfield" userId="ae9486d3ece899fe" providerId="LiveId" clId="{FE065D8F-DC68-4BED-A7F9-02FE633395CC}" dt="2023-09-22T16:35:29.214" v="1584" actId="20577"/>
          <ac:spMkLst>
            <pc:docMk/>
            <pc:sldMk cId="2349605846" sldId="264"/>
            <ac:spMk id="3" creationId="{10028EA3-A0D4-B134-1627-8E341DADCD0C}"/>
          </ac:spMkLst>
        </pc:spChg>
        <pc:picChg chg="add mod">
          <ac:chgData name="Melanie Newfield" userId="ae9486d3ece899fe" providerId="LiveId" clId="{FE065D8F-DC68-4BED-A7F9-02FE633395CC}" dt="2023-09-22T16:24:45.549" v="791" actId="1036"/>
          <ac:picMkLst>
            <pc:docMk/>
            <pc:sldMk cId="2349605846" sldId="264"/>
            <ac:picMk id="4" creationId="{6315383B-D5E0-5B74-4B23-53C21D0FC9F8}"/>
          </ac:picMkLst>
        </pc:picChg>
      </pc:sldChg>
      <pc:sldChg chg="modSp add mod ord">
        <pc:chgData name="Melanie Newfield" userId="ae9486d3ece899fe" providerId="LiveId" clId="{FE065D8F-DC68-4BED-A7F9-02FE633395CC}" dt="2023-09-22T16:43:39.664" v="1967" actId="20577"/>
        <pc:sldMkLst>
          <pc:docMk/>
          <pc:sldMk cId="3139142702" sldId="265"/>
        </pc:sldMkLst>
        <pc:spChg chg="mod">
          <ac:chgData name="Melanie Newfield" userId="ae9486d3ece899fe" providerId="LiveId" clId="{FE065D8F-DC68-4BED-A7F9-02FE633395CC}" dt="2023-09-22T16:43:39.664" v="1967" actId="20577"/>
          <ac:spMkLst>
            <pc:docMk/>
            <pc:sldMk cId="3139142702" sldId="265"/>
            <ac:spMk id="2" creationId="{5C6E02D1-E97B-C30A-F4B8-1162ABEBD649}"/>
          </ac:spMkLst>
        </pc:spChg>
        <pc:spChg chg="mod">
          <ac:chgData name="Melanie Newfield" userId="ae9486d3ece899fe" providerId="LiveId" clId="{FE065D8F-DC68-4BED-A7F9-02FE633395CC}" dt="2023-09-22T16:33:20.677" v="1535" actId="20577"/>
          <ac:spMkLst>
            <pc:docMk/>
            <pc:sldMk cId="3139142702" sldId="265"/>
            <ac:spMk id="3" creationId="{20C4BA0E-2C8D-BDC2-771B-F33EDF96159B}"/>
          </ac:spMkLst>
        </pc:spChg>
      </pc:sldChg>
      <pc:sldChg chg="modSp add mod">
        <pc:chgData name="Melanie Newfield" userId="ae9486d3ece899fe" providerId="LiveId" clId="{FE065D8F-DC68-4BED-A7F9-02FE633395CC}" dt="2023-09-22T16:48:13.429" v="2019" actId="20577"/>
        <pc:sldMkLst>
          <pc:docMk/>
          <pc:sldMk cId="1032136051" sldId="266"/>
        </pc:sldMkLst>
        <pc:spChg chg="mod">
          <ac:chgData name="Melanie Newfield" userId="ae9486d3ece899fe" providerId="LiveId" clId="{FE065D8F-DC68-4BED-A7F9-02FE633395CC}" dt="2023-09-22T16:48:13.429" v="2019" actId="20577"/>
          <ac:spMkLst>
            <pc:docMk/>
            <pc:sldMk cId="1032136051" sldId="266"/>
            <ac:spMk id="2" creationId="{5C6E02D1-E97B-C30A-F4B8-1162ABEBD649}"/>
          </ac:spMkLst>
        </pc:spChg>
        <pc:spChg chg="mod">
          <ac:chgData name="Melanie Newfield" userId="ae9486d3ece899fe" providerId="LiveId" clId="{FE065D8F-DC68-4BED-A7F9-02FE633395CC}" dt="2023-09-22T16:38:14.078" v="1952" actId="20577"/>
          <ac:spMkLst>
            <pc:docMk/>
            <pc:sldMk cId="1032136051" sldId="266"/>
            <ac:spMk id="3" creationId="{20C4BA0E-2C8D-BDC2-771B-F33EDF96159B}"/>
          </ac:spMkLst>
        </pc:spChg>
      </pc:sldChg>
      <pc:sldChg chg="modSp add mod">
        <pc:chgData name="Melanie Newfield" userId="ae9486d3ece899fe" providerId="LiveId" clId="{FE065D8F-DC68-4BED-A7F9-02FE633395CC}" dt="2023-09-22T16:52:52.854" v="2363" actId="20577"/>
        <pc:sldMkLst>
          <pc:docMk/>
          <pc:sldMk cId="689243745" sldId="267"/>
        </pc:sldMkLst>
        <pc:spChg chg="mod">
          <ac:chgData name="Melanie Newfield" userId="ae9486d3ece899fe" providerId="LiveId" clId="{FE065D8F-DC68-4BED-A7F9-02FE633395CC}" dt="2023-09-22T16:52:23.885" v="2357" actId="6549"/>
          <ac:spMkLst>
            <pc:docMk/>
            <pc:sldMk cId="689243745" sldId="267"/>
            <ac:spMk id="2" creationId="{5C6E02D1-E97B-C30A-F4B8-1162ABEBD649}"/>
          </ac:spMkLst>
        </pc:spChg>
        <pc:spChg chg="mod">
          <ac:chgData name="Melanie Newfield" userId="ae9486d3ece899fe" providerId="LiveId" clId="{FE065D8F-DC68-4BED-A7F9-02FE633395CC}" dt="2023-09-22T16:52:52.854" v="2363" actId="20577"/>
          <ac:spMkLst>
            <pc:docMk/>
            <pc:sldMk cId="689243745" sldId="267"/>
            <ac:spMk id="3" creationId="{20C4BA0E-2C8D-BDC2-771B-F33EDF96159B}"/>
          </ac:spMkLst>
        </pc:spChg>
      </pc:sldChg>
      <pc:sldChg chg="modSp add mod ord">
        <pc:chgData name="Melanie Newfield" userId="ae9486d3ece899fe" providerId="LiveId" clId="{FE065D8F-DC68-4BED-A7F9-02FE633395CC}" dt="2023-09-22T16:51:56.918" v="2323"/>
        <pc:sldMkLst>
          <pc:docMk/>
          <pc:sldMk cId="2549409564" sldId="268"/>
        </pc:sldMkLst>
        <pc:spChg chg="mod">
          <ac:chgData name="Melanie Newfield" userId="ae9486d3ece899fe" providerId="LiveId" clId="{FE065D8F-DC68-4BED-A7F9-02FE633395CC}" dt="2023-09-22T16:51:35.836" v="2321" actId="20577"/>
          <ac:spMkLst>
            <pc:docMk/>
            <pc:sldMk cId="2549409564" sldId="268"/>
            <ac:spMk id="3" creationId="{20C4BA0E-2C8D-BDC2-771B-F33EDF96159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EDD6-57C0-2C9C-2547-618A7BCD8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A9577-4843-01D7-0160-C367BFFF6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D4A04-B3E2-6967-1ACB-4710FB88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520-CC16-4268-8692-551B35D66726}" type="datetimeFigureOut">
              <a:rPr lang="en-NZ" smtClean="0"/>
              <a:t>23/09/2023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6DAD1-4151-CDE6-DA80-9D98B149E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477B0-DF76-B153-0F0A-E0F824433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FB34-1FF2-4EB6-B300-13895CC5CE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780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961C-3CCC-5142-7EE3-98EBBCB4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B3CD4-7E79-0A30-A795-3E3D42314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74B08-E6CB-6BE5-DD79-A13BFA8D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520-CC16-4268-8692-551B35D66726}" type="datetimeFigureOut">
              <a:rPr lang="en-NZ" smtClean="0"/>
              <a:t>23/09/2023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BFFD9-9021-F2BC-FF58-078CD2B2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53E78-FC1C-0DE6-E2B2-148889FC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FB34-1FF2-4EB6-B300-13895CC5CE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39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03A838-53C0-344F-2DA6-C15B254FA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C21A1F-E5D1-2159-76D5-BD3614F37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700DA-D94E-B076-4E47-D0235ECE6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520-CC16-4268-8692-551B35D66726}" type="datetimeFigureOut">
              <a:rPr lang="en-NZ" smtClean="0"/>
              <a:t>23/09/2023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507E6-30A8-C782-7751-132498B5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07305-77B0-A7B5-24A1-797434AA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FB34-1FF2-4EB6-B300-13895CC5CE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140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6E0B-4250-2A47-1481-845457BD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EFD2-BF91-C756-6527-B5B93CEEC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1F68E-151B-AB7D-B59E-975076117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520-CC16-4268-8692-551B35D66726}" type="datetimeFigureOut">
              <a:rPr lang="en-NZ" smtClean="0"/>
              <a:t>23/09/2023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24294-BCD9-83E3-E462-A9F8BA7C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C435A-B984-C102-BDE0-B02626CE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FB34-1FF2-4EB6-B300-13895CC5CE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551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0E646-9193-DF0F-037C-CBE05B8E2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5E0D4-2271-50FF-D461-75650ABBB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E04F2-2D2D-EBA6-AB6F-B16756A28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520-CC16-4268-8692-551B35D66726}" type="datetimeFigureOut">
              <a:rPr lang="en-NZ" smtClean="0"/>
              <a:t>23/09/2023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D893-1072-9912-58B6-E3392887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1B760-FFF0-5E1D-5EDF-96B4CBD60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FB34-1FF2-4EB6-B300-13895CC5CE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813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0A3DD-F63E-706B-759F-3B973E32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D382B-384E-C532-F95B-EBA50FC0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9B6B7-01C6-CCCA-78FB-A39108F03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24EC0-7ECE-8C24-8E05-A9A21619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520-CC16-4268-8692-551B35D66726}" type="datetimeFigureOut">
              <a:rPr lang="en-NZ" smtClean="0"/>
              <a:t>23/09/2023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76C99-9CDF-176B-B0B2-D05A7646B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EC00A-D78C-8DF9-165B-EC65AEB2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FB34-1FF2-4EB6-B300-13895CC5CE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594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B4EC8-A3D3-8D3E-EFA3-1C0BC442C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06986-C3C8-633B-6E2B-C42E2B2C5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CFE26-3541-E05F-8863-4A4F4AE18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9C904E-BAF1-A01F-9216-A9CB79E7E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9BC5A4-E180-8240-1408-E4F19CE557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FEBF9A-AF7B-37D8-76AE-4CC33CB1C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520-CC16-4268-8692-551B35D66726}" type="datetimeFigureOut">
              <a:rPr lang="en-NZ" smtClean="0"/>
              <a:t>23/09/2023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E1FC3-970F-19BD-29EF-785A40F9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88A67D-57F3-2083-D895-33B943F3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FB34-1FF2-4EB6-B300-13895CC5CE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137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02C1-A69C-DFD6-0548-7CA20508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DAF494-4EA7-B3AD-1DA1-896459D5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520-CC16-4268-8692-551B35D66726}" type="datetimeFigureOut">
              <a:rPr lang="en-NZ" smtClean="0"/>
              <a:t>23/09/2023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923A7-B9D5-00FC-209A-2F0F0E3B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D01F8-C260-2BDB-0720-22F40E12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FB34-1FF2-4EB6-B300-13895CC5CE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7204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F7683-BAF6-B2AC-8CB7-4BE77FE18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520-CC16-4268-8692-551B35D66726}" type="datetimeFigureOut">
              <a:rPr lang="en-NZ" smtClean="0"/>
              <a:t>23/09/2023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08763-448F-0E11-5F2A-0E2001F3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4D979-DD64-D86A-7030-C70B35C5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FB34-1FF2-4EB6-B300-13895CC5CE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197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397EB-F1D5-211C-8CB2-DD21E276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71EBE-B7F5-D9A5-78C2-054E81AA7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F6CCE-415D-C279-8217-88B389410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B1E6C-C35E-16D8-034D-21982575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520-CC16-4268-8692-551B35D66726}" type="datetimeFigureOut">
              <a:rPr lang="en-NZ" smtClean="0"/>
              <a:t>23/09/2023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8C38D-FB18-9F10-0818-C1EFED26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391AB-8EB9-8AF8-750E-CE7FDA3C7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FB34-1FF2-4EB6-B300-13895CC5CE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005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16DC-FDF3-BF6B-C515-C207045B3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15DEBA-0369-13FD-CC16-8DBCBAA0D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C536E-BDBB-E22A-4BDC-3757E9D5A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E4BFA-5F21-FB98-3C73-B5934F0C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520-CC16-4268-8692-551B35D66726}" type="datetimeFigureOut">
              <a:rPr lang="en-NZ" smtClean="0"/>
              <a:t>23/09/2023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DC3A5-F5EB-9ACE-9F00-CFFB12B12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66E92-2CF1-4C00-4C78-B89D8857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FB34-1FF2-4EB6-B300-13895CC5CE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945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8D60A3-B122-9B9B-D2F9-10F48B450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430AB-0A2C-304E-EC30-557C0E26F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A6156-257B-B989-CBD1-439E3B7DB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3D520-CC16-4268-8692-551B35D66726}" type="datetimeFigureOut">
              <a:rPr lang="en-NZ" smtClean="0"/>
              <a:t>23/09/2023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0B944-ED1C-46F8-0F3F-83126ED84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61D7F-AD37-898F-B4EE-C607B6DBA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7FB34-1FF2-4EB6-B300-13895CC5CE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916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8A89-2D64-DBE3-114E-442AF0CD0F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i-NZ" dirty="0"/>
              <a:t>Emerging risk workshop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247C3-9BFF-391C-FC1A-6BA19C0624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mi-NZ" sz="3600" dirty="0"/>
              <a:t>Making a difference</a:t>
            </a:r>
          </a:p>
          <a:p>
            <a:r>
              <a:rPr lang="mi-NZ" dirty="0"/>
              <a:t>IPRRG Nairobi 2023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892236-3938-89CC-9EDF-AE7D2A0CA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351"/>
            <a:ext cx="12192000" cy="184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70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E02D1-E97B-C30A-F4B8-1162ABEB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Group activity 2 (30 minutes)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4BA0E-2C8D-BDC2-771B-F33EDF961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243"/>
            <a:ext cx="10515600" cy="4351338"/>
          </a:xfrm>
        </p:spPr>
        <p:txBody>
          <a:bodyPr/>
          <a:lstStyle/>
          <a:p>
            <a:r>
              <a:rPr lang="mi-NZ" dirty="0"/>
              <a:t>For your examples</a:t>
            </a:r>
          </a:p>
          <a:p>
            <a:pPr lvl="1"/>
            <a:r>
              <a:rPr lang="mi-NZ" dirty="0"/>
              <a:t>what could have been done, for pests which have already established</a:t>
            </a:r>
          </a:p>
          <a:p>
            <a:pPr lvl="1"/>
            <a:r>
              <a:rPr lang="mi-NZ" dirty="0"/>
              <a:t>what could be done, for pests which haven’t established</a:t>
            </a:r>
          </a:p>
          <a:p>
            <a:pPr lvl="1"/>
            <a:r>
              <a:rPr lang="mi-NZ" dirty="0"/>
              <a:t>would these actions be (or have been) a priority?</a:t>
            </a:r>
          </a:p>
          <a:p>
            <a:r>
              <a:rPr lang="en-NZ" dirty="0"/>
              <a:t>What information would (or would have) made a difference?</a:t>
            </a:r>
          </a:p>
          <a:p>
            <a:pPr lvl="1"/>
            <a:r>
              <a:rPr lang="en-NZ" dirty="0"/>
              <a:t>where could you find this information?</a:t>
            </a:r>
          </a:p>
          <a:p>
            <a:pPr lvl="1"/>
            <a:r>
              <a:rPr lang="en-NZ" dirty="0"/>
              <a:t>who needs to know about it?</a:t>
            </a:r>
          </a:p>
          <a:p>
            <a:pPr lvl="1"/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526C1-D967-9B05-F4B6-F2F353BE7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9059"/>
            <a:ext cx="12192000" cy="184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36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E02D1-E97B-C30A-F4B8-1162ABEB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What makes an emerging risk important?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4BA0E-2C8D-BDC2-771B-F33EDF961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243"/>
            <a:ext cx="10515600" cy="4351338"/>
          </a:xfrm>
        </p:spPr>
        <p:txBody>
          <a:bodyPr/>
          <a:lstStyle/>
          <a:p>
            <a:r>
              <a:rPr lang="mi-NZ" dirty="0"/>
              <a:t>Affects important hosts</a:t>
            </a:r>
          </a:p>
          <a:p>
            <a:r>
              <a:rPr lang="mi-NZ" dirty="0"/>
              <a:t>Causes large impacts</a:t>
            </a:r>
          </a:p>
          <a:p>
            <a:r>
              <a:rPr lang="mi-NZ" dirty="0"/>
              <a:t>Likely to arrive</a:t>
            </a:r>
          </a:p>
          <a:p>
            <a:r>
              <a:rPr lang="mi-NZ" dirty="0"/>
              <a:t>Information needed for 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526C1-D967-9B05-F4B6-F2F353BE7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9059"/>
            <a:ext cx="12192000" cy="184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09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E02D1-E97B-C30A-F4B8-1162ABEB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Group activity 3 (30 minutes)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4BA0E-2C8D-BDC2-771B-F33EDF961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243"/>
            <a:ext cx="10515600" cy="4351338"/>
          </a:xfrm>
        </p:spPr>
        <p:txBody>
          <a:bodyPr/>
          <a:lstStyle/>
          <a:p>
            <a:r>
              <a:rPr lang="mi-NZ" dirty="0"/>
              <a:t>For your examples:</a:t>
            </a:r>
          </a:p>
          <a:p>
            <a:pPr lvl="1"/>
            <a:r>
              <a:rPr lang="mi-NZ" dirty="0"/>
              <a:t>are they important?</a:t>
            </a:r>
          </a:p>
          <a:p>
            <a:pPr lvl="1"/>
            <a:r>
              <a:rPr lang="mi-NZ" dirty="0"/>
              <a:t>what makes them important?</a:t>
            </a:r>
          </a:p>
          <a:p>
            <a:r>
              <a:rPr lang="mi-NZ" dirty="0"/>
              <a:t>What are some general criteria you could use when you get new information about pests?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526C1-D967-9B05-F4B6-F2F353BE7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9059"/>
            <a:ext cx="12192000" cy="184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43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8A89-2D64-DBE3-114E-442AF0CD0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9606"/>
            <a:ext cx="9144000" cy="1814802"/>
          </a:xfrm>
        </p:spPr>
        <p:txBody>
          <a:bodyPr>
            <a:normAutofit/>
          </a:bodyPr>
          <a:lstStyle/>
          <a:p>
            <a:r>
              <a:rPr lang="mi-NZ" sz="4400" dirty="0"/>
              <a:t>Report back on criteria</a:t>
            </a:r>
            <a:endParaRPr lang="en-NZ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892236-3938-89CC-9EDF-AE7D2A0CA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9059"/>
            <a:ext cx="12192000" cy="184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1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144C-653A-5A24-735E-68E93C62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Kiwifruit vine disease Psa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91DE8-C17A-02D1-EF07-E0712F615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2782" cy="4351338"/>
          </a:xfrm>
        </p:spPr>
        <p:txBody>
          <a:bodyPr/>
          <a:lstStyle/>
          <a:p>
            <a:r>
              <a:rPr lang="mi-NZ" i="1" dirty="0"/>
              <a:t>Pseudomonas syringae </a:t>
            </a:r>
            <a:r>
              <a:rPr lang="mi-NZ" dirty="0"/>
              <a:t>pv. </a:t>
            </a:r>
            <a:r>
              <a:rPr lang="mi-NZ" i="1" dirty="0"/>
              <a:t>actinidiae</a:t>
            </a:r>
          </a:p>
          <a:p>
            <a:r>
              <a:rPr lang="mi-NZ" dirty="0"/>
              <a:t>Affects kiwfruit (</a:t>
            </a:r>
            <a:r>
              <a:rPr lang="mi-NZ" i="1" dirty="0"/>
              <a:t>Actinidia deliciosa</a:t>
            </a:r>
            <a:r>
              <a:rPr lang="mi-NZ" dirty="0"/>
              <a:t>)</a:t>
            </a:r>
          </a:p>
          <a:p>
            <a:r>
              <a:rPr lang="mi-NZ" dirty="0"/>
              <a:t>Detected in New Zealand 2010</a:t>
            </a:r>
          </a:p>
          <a:p>
            <a:r>
              <a:rPr lang="mi-NZ" dirty="0"/>
              <a:t>lots of information about the pathogen, but it still entered New Zealand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13250A-702F-D554-FBF7-4EC629CA7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131" y="1496291"/>
            <a:ext cx="6449493" cy="4775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243720-84D4-2B8A-7AEE-573C9BD981CC}"/>
              </a:ext>
            </a:extLst>
          </p:cNvPr>
          <p:cNvSpPr txBox="1"/>
          <p:nvPr/>
        </p:nvSpPr>
        <p:spPr>
          <a:xfrm>
            <a:off x="8650778" y="6308209"/>
            <a:ext cx="3275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400" dirty="0"/>
              <a:t>image: Kiwifruit vine health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1621326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144C-653A-5A24-735E-68E93C62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Critical information...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91DE8-C17A-02D1-EF07-E0712F615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2782" cy="4351338"/>
          </a:xfrm>
        </p:spPr>
        <p:txBody>
          <a:bodyPr>
            <a:normAutofit/>
          </a:bodyPr>
          <a:lstStyle/>
          <a:p>
            <a:r>
              <a:rPr lang="mi-NZ" dirty="0"/>
              <a:t>Not change in distribution or host range</a:t>
            </a:r>
          </a:p>
          <a:p>
            <a:r>
              <a:rPr lang="mi-NZ" dirty="0"/>
              <a:t>Became a more serious problem because a new variety of kiwifruit was more susceptible</a:t>
            </a:r>
          </a:p>
          <a:p>
            <a:r>
              <a:rPr lang="mi-NZ" dirty="0"/>
              <a:t>Change in a pathway meant it was more likely to come in – this change not detected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13250A-702F-D554-FBF7-4EC629CA7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758" y="1496291"/>
            <a:ext cx="6449493" cy="4775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243720-84D4-2B8A-7AEE-573C9BD981CC}"/>
              </a:ext>
            </a:extLst>
          </p:cNvPr>
          <p:cNvSpPr txBox="1"/>
          <p:nvPr/>
        </p:nvSpPr>
        <p:spPr>
          <a:xfrm>
            <a:off x="8650778" y="6308209"/>
            <a:ext cx="3275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400" dirty="0"/>
              <a:t>image: Kiwifruit vine health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337817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144C-653A-5A24-735E-68E93C62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Myrtle rust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91DE8-C17A-02D1-EF07-E0712F615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2782" cy="4351338"/>
          </a:xfrm>
        </p:spPr>
        <p:txBody>
          <a:bodyPr/>
          <a:lstStyle/>
          <a:p>
            <a:r>
              <a:rPr lang="mi-NZ" i="1" dirty="0"/>
              <a:t>Austropuccinia psidii</a:t>
            </a:r>
          </a:p>
          <a:p>
            <a:r>
              <a:rPr lang="mi-NZ" dirty="0"/>
              <a:t>Affects Myrtaceae</a:t>
            </a:r>
          </a:p>
          <a:p>
            <a:r>
              <a:rPr lang="mi-NZ" dirty="0"/>
              <a:t>Detected in New Zealand 2017</a:t>
            </a:r>
          </a:p>
          <a:p>
            <a:r>
              <a:rPr lang="mi-NZ" dirty="0"/>
              <a:t>lots of information about the pathogen, but New Zealand still unprepared when it arrived.</a:t>
            </a:r>
            <a:endParaRPr lang="en-N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243720-84D4-2B8A-7AEE-573C9BD981CC}"/>
              </a:ext>
            </a:extLst>
          </p:cNvPr>
          <p:cNvSpPr txBox="1"/>
          <p:nvPr/>
        </p:nvSpPr>
        <p:spPr>
          <a:xfrm>
            <a:off x="8637442" y="5514975"/>
            <a:ext cx="3275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400" dirty="0"/>
              <a:t>image: Department of Conservation</a:t>
            </a:r>
            <a:endParaRPr lang="en-NZ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BF6F0-36D8-6C2B-6B63-C0A037683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965" y="3429000"/>
            <a:ext cx="5381625" cy="1933575"/>
          </a:xfrm>
          <a:prstGeom prst="rect">
            <a:avLst/>
          </a:prstGeom>
        </p:spPr>
      </p:pic>
      <p:sp>
        <p:nvSpPr>
          <p:cNvPr id="7" name="AutoShape 2" descr="The beginning of myrtle rust: newly formed bright yellow pustules, and small purple spots. Photo © The State of Queensland (through the Department of Agriculture, Fisheries and Forestry, 2014).">
            <a:extLst>
              <a:ext uri="{FF2B5EF4-FFF2-40B4-BE49-F238E27FC236}">
                <a16:creationId xmlns:a16="http://schemas.microsoft.com/office/drawing/2014/main" id="{89EA92E1-74DF-D2EA-9EA9-257EB0E59F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BB4D8F-6914-8AD9-9E1E-280BB675F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022608"/>
            <a:ext cx="53816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2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144C-653A-5A24-735E-68E93C62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Critical information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91DE8-C17A-02D1-EF07-E0712F615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2782" cy="4351338"/>
          </a:xfrm>
        </p:spPr>
        <p:txBody>
          <a:bodyPr>
            <a:normAutofit/>
          </a:bodyPr>
          <a:lstStyle/>
          <a:p>
            <a:r>
              <a:rPr lang="mi-NZ" dirty="0"/>
              <a:t>Arrival in Hawai’i – new distribution and new host genera</a:t>
            </a:r>
          </a:p>
          <a:p>
            <a:r>
              <a:rPr lang="mi-NZ" dirty="0"/>
              <a:t>Arrival in Australia – new distribution and new host genera</a:t>
            </a:r>
          </a:p>
          <a:p>
            <a:r>
              <a:rPr lang="mi-NZ" dirty="0"/>
              <a:t>Rust which arrive in Australia typically detected in New Zealand within 1-5 years – wind transport</a:t>
            </a:r>
            <a:endParaRPr lang="en-N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243720-84D4-2B8A-7AEE-573C9BD981CC}"/>
              </a:ext>
            </a:extLst>
          </p:cNvPr>
          <p:cNvSpPr txBox="1"/>
          <p:nvPr/>
        </p:nvSpPr>
        <p:spPr>
          <a:xfrm>
            <a:off x="8637442" y="5514975"/>
            <a:ext cx="3275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400" dirty="0"/>
              <a:t>image: Department of Conservation</a:t>
            </a:r>
            <a:endParaRPr lang="en-NZ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BF6F0-36D8-6C2B-6B63-C0A037683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965" y="3429000"/>
            <a:ext cx="5381625" cy="1933575"/>
          </a:xfrm>
          <a:prstGeom prst="rect">
            <a:avLst/>
          </a:prstGeom>
        </p:spPr>
      </p:pic>
      <p:sp>
        <p:nvSpPr>
          <p:cNvPr id="7" name="AutoShape 2" descr="The beginning of myrtle rust: newly formed bright yellow pustules, and small purple spots. Photo © The State of Queensland (through the Department of Agriculture, Fisheries and Forestry, 2014).">
            <a:extLst>
              <a:ext uri="{FF2B5EF4-FFF2-40B4-BE49-F238E27FC236}">
                <a16:creationId xmlns:a16="http://schemas.microsoft.com/office/drawing/2014/main" id="{89EA92E1-74DF-D2EA-9EA9-257EB0E59F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BB4D8F-6914-8AD9-9E1E-280BB675F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022608"/>
            <a:ext cx="53816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9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8A89-2D64-DBE3-114E-442AF0CD0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9606"/>
            <a:ext cx="9144000" cy="1814802"/>
          </a:xfrm>
        </p:spPr>
        <p:txBody>
          <a:bodyPr>
            <a:normAutofit/>
          </a:bodyPr>
          <a:lstStyle/>
          <a:p>
            <a:r>
              <a:rPr lang="mi-NZ" sz="4400" dirty="0"/>
              <a:t>The challenge may not be finding information about new pests...</a:t>
            </a:r>
            <a:endParaRPr lang="en-NZ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247C3-9BFF-391C-FC1A-6BA19C062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7869" y="2959186"/>
            <a:ext cx="9698182" cy="1655762"/>
          </a:xfrm>
        </p:spPr>
        <p:txBody>
          <a:bodyPr>
            <a:normAutofit/>
          </a:bodyPr>
          <a:lstStyle/>
          <a:p>
            <a:r>
              <a:rPr lang="mi-NZ" sz="3600" dirty="0"/>
              <a:t>but in getting the information to the right people... </a:t>
            </a:r>
          </a:p>
          <a:p>
            <a:r>
              <a:rPr lang="mi-NZ" sz="3600" dirty="0"/>
              <a:t>and getting the right actions to happen.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892236-3938-89CC-9EDF-AE7D2A0CA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9059"/>
            <a:ext cx="12192000" cy="184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73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E02D1-E97B-C30A-F4B8-1162ABEB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Purpose of this workshop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4BA0E-2C8D-BDC2-771B-F33EDF961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i-NZ" dirty="0"/>
              <a:t>Better understand what makes an emerging risk important</a:t>
            </a:r>
          </a:p>
          <a:p>
            <a:r>
              <a:rPr lang="mi-NZ" dirty="0"/>
              <a:t>Better understand what can be done</a:t>
            </a:r>
          </a:p>
          <a:p>
            <a:r>
              <a:rPr lang="mi-NZ" dirty="0"/>
              <a:t>Better understand who needs to know</a:t>
            </a:r>
          </a:p>
          <a:p>
            <a:r>
              <a:rPr lang="mi-NZ" dirty="0"/>
              <a:t>Better understand how to screen emerging risk information and focus on what is important</a:t>
            </a: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526C1-D967-9B05-F4B6-F2F353BE7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9059"/>
            <a:ext cx="12192000" cy="184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4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E02D1-E97B-C30A-F4B8-1162ABEB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Group activity 1 (30 minutes)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4BA0E-2C8D-BDC2-771B-F33EDF961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243"/>
            <a:ext cx="10515600" cy="4351338"/>
          </a:xfrm>
        </p:spPr>
        <p:txBody>
          <a:bodyPr/>
          <a:lstStyle/>
          <a:p>
            <a:r>
              <a:rPr lang="mi-NZ" dirty="0"/>
              <a:t>Think of two examples from your country or which you are aware of</a:t>
            </a:r>
          </a:p>
          <a:p>
            <a:pPr lvl="1"/>
            <a:r>
              <a:rPr lang="mi-NZ" dirty="0"/>
              <a:t>either new pests or pathogens which have arrived</a:t>
            </a:r>
          </a:p>
          <a:p>
            <a:pPr lvl="1"/>
            <a:r>
              <a:rPr lang="mi-NZ" dirty="0"/>
              <a:t>or new pests or pathogens which you are concerned about</a:t>
            </a:r>
          </a:p>
          <a:p>
            <a:r>
              <a:rPr lang="en-NZ" dirty="0"/>
              <a:t>Share with your group</a:t>
            </a:r>
          </a:p>
          <a:p>
            <a:pPr lvl="1"/>
            <a:r>
              <a:rPr lang="en-NZ" dirty="0"/>
              <a:t>what they are</a:t>
            </a:r>
          </a:p>
          <a:p>
            <a:pPr lvl="1"/>
            <a:r>
              <a:rPr lang="en-NZ" dirty="0"/>
              <a:t>what they affect (e.g. host plants, likely impacts)</a:t>
            </a:r>
          </a:p>
          <a:p>
            <a:pPr lvl="1"/>
            <a:r>
              <a:rPr lang="en-NZ" dirty="0"/>
              <a:t>where they come from</a:t>
            </a:r>
          </a:p>
          <a:p>
            <a:pPr lvl="1"/>
            <a:r>
              <a:rPr lang="en-NZ" dirty="0"/>
              <a:t>how they are transported (e.g. plants for planting, fruit, seeds)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526C1-D967-9B05-F4B6-F2F353BE7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9059"/>
            <a:ext cx="12192000" cy="184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4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FDF42-1AEF-8C20-4961-11C6186A7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z="4400" dirty="0"/>
              <a:t>Options to consider for emerging risks...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28EA3-A0D4-B134-1627-8E341DADC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i-NZ" dirty="0"/>
              <a:t>actions to prevent arrival</a:t>
            </a:r>
          </a:p>
          <a:p>
            <a:r>
              <a:rPr lang="mi-NZ" dirty="0"/>
              <a:t>actions to prepare for arrival</a:t>
            </a:r>
          </a:p>
          <a:p>
            <a:pPr lvl="1"/>
            <a:r>
              <a:rPr lang="mi-NZ" dirty="0"/>
              <a:t>surveillance</a:t>
            </a:r>
          </a:p>
          <a:p>
            <a:pPr lvl="1"/>
            <a:r>
              <a:rPr lang="mi-NZ" dirty="0"/>
              <a:t>contingency planning</a:t>
            </a:r>
          </a:p>
          <a:p>
            <a:pPr lvl="1"/>
            <a:r>
              <a:rPr lang="mi-NZ" dirty="0"/>
              <a:t>communication</a:t>
            </a:r>
          </a:p>
          <a:p>
            <a:r>
              <a:rPr lang="mi-NZ" dirty="0"/>
              <a:t>do nothing</a:t>
            </a: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5383B-D5E0-5B74-4B23-53C21D0FC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9276"/>
            <a:ext cx="12192000" cy="18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05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467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Emerging risk workshop</vt:lpstr>
      <vt:lpstr>Kiwifruit vine disease Psa</vt:lpstr>
      <vt:lpstr>Critical information...</vt:lpstr>
      <vt:lpstr>Myrtle rust</vt:lpstr>
      <vt:lpstr>Critical information</vt:lpstr>
      <vt:lpstr>The challenge may not be finding information about new pests...</vt:lpstr>
      <vt:lpstr>Purpose of this workshop</vt:lpstr>
      <vt:lpstr>Group activity 1 (30 minutes)</vt:lpstr>
      <vt:lpstr>Options to consider for emerging risks...</vt:lpstr>
      <vt:lpstr>Group activity 2 (30 minutes)</vt:lpstr>
      <vt:lpstr>What makes an emerging risk important?</vt:lpstr>
      <vt:lpstr>Group activity 3 (30 minutes)</vt:lpstr>
      <vt:lpstr>Report back on criteria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risk workshop</dc:title>
  <dc:creator>Melanie Newfield</dc:creator>
  <cp:lastModifiedBy>Melanie Newfield</cp:lastModifiedBy>
  <cp:revision>1</cp:revision>
  <dcterms:created xsi:type="dcterms:W3CDTF">2023-09-22T15:33:29Z</dcterms:created>
  <dcterms:modified xsi:type="dcterms:W3CDTF">2023-09-23T03:15:13Z</dcterms:modified>
</cp:coreProperties>
</file>