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4"/>
  </p:sldMasterIdLst>
  <p:notesMasterIdLst>
    <p:notesMasterId r:id="rId22"/>
  </p:notesMasterIdLst>
  <p:handoutMasterIdLst>
    <p:handoutMasterId r:id="rId23"/>
  </p:handoutMasterIdLst>
  <p:sldIdLst>
    <p:sldId id="256" r:id="rId5"/>
    <p:sldId id="257" r:id="rId6"/>
    <p:sldId id="282" r:id="rId7"/>
    <p:sldId id="283" r:id="rId8"/>
    <p:sldId id="259" r:id="rId9"/>
    <p:sldId id="268" r:id="rId10"/>
    <p:sldId id="271" r:id="rId11"/>
    <p:sldId id="260" r:id="rId12"/>
    <p:sldId id="267" r:id="rId13"/>
    <p:sldId id="269" r:id="rId14"/>
    <p:sldId id="264" r:id="rId15"/>
    <p:sldId id="284" r:id="rId16"/>
    <p:sldId id="262" r:id="rId17"/>
    <p:sldId id="285" r:id="rId18"/>
    <p:sldId id="263" r:id="rId19"/>
    <p:sldId id="272" r:id="rId20"/>
    <p:sldId id="286" r:id="rId21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62A9F4-4A9D-4C8A-B183-59EC9AECF51E}" v="56" dt="2023-09-21T21:43:09.0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0" autoAdjust="0"/>
    <p:restoredTop sz="94188" autoAdjust="0"/>
  </p:normalViewPr>
  <p:slideViewPr>
    <p:cSldViewPr snapToGrid="0" showGuides="1">
      <p:cViewPr varScale="1">
        <p:scale>
          <a:sx n="80" d="100"/>
          <a:sy n="80" d="100"/>
        </p:scale>
        <p:origin x="5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69" d="100"/>
          <a:sy n="69" d="100"/>
        </p:scale>
        <p:origin x="196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ch, Frank - FS, NC" userId="594ed3c1-0b5c-45dd-b577-2f3995efe16a" providerId="ADAL" clId="{DA62A9F4-4A9D-4C8A-B183-59EC9AECF51E}"/>
    <pc:docChg chg="undo redo custSel addSld delSld modSld sldOrd">
      <pc:chgData name="Koch, Frank - FS, NC" userId="594ed3c1-0b5c-45dd-b577-2f3995efe16a" providerId="ADAL" clId="{DA62A9F4-4A9D-4C8A-B183-59EC9AECF51E}" dt="2023-09-22T05:19:05.103" v="10938" actId="20577"/>
      <pc:docMkLst>
        <pc:docMk/>
      </pc:docMkLst>
      <pc:sldChg chg="addSp delSp modSp mod">
        <pc:chgData name="Koch, Frank - FS, NC" userId="594ed3c1-0b5c-45dd-b577-2f3995efe16a" providerId="ADAL" clId="{DA62A9F4-4A9D-4C8A-B183-59EC9AECF51E}" dt="2023-09-21T19:04:21.002" v="5607" actId="167"/>
        <pc:sldMkLst>
          <pc:docMk/>
          <pc:sldMk cId="3077784761" sldId="257"/>
        </pc:sldMkLst>
        <pc:spChg chg="mod">
          <ac:chgData name="Koch, Frank - FS, NC" userId="594ed3c1-0b5c-45dd-b577-2f3995efe16a" providerId="ADAL" clId="{DA62A9F4-4A9D-4C8A-B183-59EC9AECF51E}" dt="2023-09-20T12:13:33.975" v="3860" actId="20577"/>
          <ac:spMkLst>
            <pc:docMk/>
            <pc:sldMk cId="3077784761" sldId="257"/>
            <ac:spMk id="3" creationId="{90628258-1433-BA58-E8F3-162D03E8FEC1}"/>
          </ac:spMkLst>
        </pc:spChg>
        <pc:spChg chg="mod">
          <ac:chgData name="Koch, Frank - FS, NC" userId="594ed3c1-0b5c-45dd-b577-2f3995efe16a" providerId="ADAL" clId="{DA62A9F4-4A9D-4C8A-B183-59EC9AECF51E}" dt="2023-09-21T18:54:15.565" v="5354" actId="14100"/>
          <ac:spMkLst>
            <pc:docMk/>
            <pc:sldMk cId="3077784761" sldId="257"/>
            <ac:spMk id="4" creationId="{A33A9441-A214-B5AC-D1CB-F4655EE861D6}"/>
          </ac:spMkLst>
        </pc:spChg>
        <pc:picChg chg="add del">
          <ac:chgData name="Koch, Frank - FS, NC" userId="594ed3c1-0b5c-45dd-b577-2f3995efe16a" providerId="ADAL" clId="{DA62A9F4-4A9D-4C8A-B183-59EC9AECF51E}" dt="2023-09-21T19:04:00.568" v="5602" actId="478"/>
          <ac:picMkLst>
            <pc:docMk/>
            <pc:sldMk cId="3077784761" sldId="257"/>
            <ac:picMk id="5" creationId="{DDCEDD1B-B96F-43EF-5B48-BC56CD464F77}"/>
          </ac:picMkLst>
        </pc:picChg>
        <pc:picChg chg="add del">
          <ac:chgData name="Koch, Frank - FS, NC" userId="594ed3c1-0b5c-45dd-b577-2f3995efe16a" providerId="ADAL" clId="{DA62A9F4-4A9D-4C8A-B183-59EC9AECF51E}" dt="2023-09-21T19:04:03.013" v="5603" actId="478"/>
          <ac:picMkLst>
            <pc:docMk/>
            <pc:sldMk cId="3077784761" sldId="257"/>
            <ac:picMk id="6" creationId="{7FE2FD43-EE43-B1EA-8A37-55D0ED326861}"/>
          </ac:picMkLst>
        </pc:picChg>
        <pc:picChg chg="add del">
          <ac:chgData name="Koch, Frank - FS, NC" userId="594ed3c1-0b5c-45dd-b577-2f3995efe16a" providerId="ADAL" clId="{DA62A9F4-4A9D-4C8A-B183-59EC9AECF51E}" dt="2023-09-21T19:04:07.406" v="5604" actId="478"/>
          <ac:picMkLst>
            <pc:docMk/>
            <pc:sldMk cId="3077784761" sldId="257"/>
            <ac:picMk id="7" creationId="{269DE406-807E-9A0F-9970-7147E2CBF5CF}"/>
          </ac:picMkLst>
        </pc:picChg>
        <pc:picChg chg="mod">
          <ac:chgData name="Koch, Frank - FS, NC" userId="594ed3c1-0b5c-45dd-b577-2f3995efe16a" providerId="ADAL" clId="{DA62A9F4-4A9D-4C8A-B183-59EC9AECF51E}" dt="2023-09-21T19:04:12.439" v="5605" actId="1076"/>
          <ac:picMkLst>
            <pc:docMk/>
            <pc:sldMk cId="3077784761" sldId="257"/>
            <ac:picMk id="8" creationId="{300A44F7-23DF-F6AB-C03F-16A88CBFE028}"/>
          </ac:picMkLst>
        </pc:picChg>
        <pc:picChg chg="mod">
          <ac:chgData name="Koch, Frank - FS, NC" userId="594ed3c1-0b5c-45dd-b577-2f3995efe16a" providerId="ADAL" clId="{DA62A9F4-4A9D-4C8A-B183-59EC9AECF51E}" dt="2023-09-21T19:04:21.002" v="5607" actId="167"/>
          <ac:picMkLst>
            <pc:docMk/>
            <pc:sldMk cId="3077784761" sldId="257"/>
            <ac:picMk id="1026" creationId="{70CA1AAA-09DC-8AFD-0723-128BCDA3302A}"/>
          </ac:picMkLst>
        </pc:picChg>
      </pc:sldChg>
      <pc:sldChg chg="addSp delSp modSp del mod">
        <pc:chgData name="Koch, Frank - FS, NC" userId="594ed3c1-0b5c-45dd-b577-2f3995efe16a" providerId="ADAL" clId="{DA62A9F4-4A9D-4C8A-B183-59EC9AECF51E}" dt="2023-09-21T19:38:40.641" v="5803" actId="2696"/>
        <pc:sldMkLst>
          <pc:docMk/>
          <pc:sldMk cId="377986252" sldId="258"/>
        </pc:sldMkLst>
        <pc:spChg chg="add del mod">
          <ac:chgData name="Koch, Frank - FS, NC" userId="594ed3c1-0b5c-45dd-b577-2f3995efe16a" providerId="ADAL" clId="{DA62A9F4-4A9D-4C8A-B183-59EC9AECF51E}" dt="2023-09-21T18:55:09.394" v="5356" actId="478"/>
          <ac:spMkLst>
            <pc:docMk/>
            <pc:sldMk cId="377986252" sldId="258"/>
            <ac:spMk id="2" creationId="{C462B1C8-676A-85B2-CC41-6035A052EB42}"/>
          </ac:spMkLst>
        </pc:spChg>
        <pc:spChg chg="mod">
          <ac:chgData name="Koch, Frank - FS, NC" userId="594ed3c1-0b5c-45dd-b577-2f3995efe16a" providerId="ADAL" clId="{DA62A9F4-4A9D-4C8A-B183-59EC9AECF51E}" dt="2023-09-20T11:45:15.302" v="3408" actId="20577"/>
          <ac:spMkLst>
            <pc:docMk/>
            <pc:sldMk cId="377986252" sldId="258"/>
            <ac:spMk id="4" creationId="{C54D08E8-9602-228C-A294-8A3F65477266}"/>
          </ac:spMkLst>
        </pc:spChg>
        <pc:spChg chg="mod">
          <ac:chgData name="Koch, Frank - FS, NC" userId="594ed3c1-0b5c-45dd-b577-2f3995efe16a" providerId="ADAL" clId="{DA62A9F4-4A9D-4C8A-B183-59EC9AECF51E}" dt="2023-09-21T19:06:47.757" v="5752" actId="27636"/>
          <ac:spMkLst>
            <pc:docMk/>
            <pc:sldMk cId="377986252" sldId="258"/>
            <ac:spMk id="5" creationId="{720ED1A5-D683-823F-D1D3-B2150749DB3C}"/>
          </ac:spMkLst>
        </pc:spChg>
      </pc:sldChg>
      <pc:sldChg chg="addSp modSp mod">
        <pc:chgData name="Koch, Frank - FS, NC" userId="594ed3c1-0b5c-45dd-b577-2f3995efe16a" providerId="ADAL" clId="{DA62A9F4-4A9D-4C8A-B183-59EC9AECF51E}" dt="2023-09-21T20:08:14.334" v="6271" actId="1076"/>
        <pc:sldMkLst>
          <pc:docMk/>
          <pc:sldMk cId="1785451887" sldId="259"/>
        </pc:sldMkLst>
        <pc:spChg chg="add mod">
          <ac:chgData name="Koch, Frank - FS, NC" userId="594ed3c1-0b5c-45dd-b577-2f3995efe16a" providerId="ADAL" clId="{DA62A9F4-4A9D-4C8A-B183-59EC9AECF51E}" dt="2023-09-21T20:07:32.591" v="6243" actId="1076"/>
          <ac:spMkLst>
            <pc:docMk/>
            <pc:sldMk cId="1785451887" sldId="259"/>
            <ac:spMk id="2" creationId="{A3651760-1912-826C-BDCD-9894F75BE05D}"/>
          </ac:spMkLst>
        </pc:spChg>
        <pc:spChg chg="add mod">
          <ac:chgData name="Koch, Frank - FS, NC" userId="594ed3c1-0b5c-45dd-b577-2f3995efe16a" providerId="ADAL" clId="{DA62A9F4-4A9D-4C8A-B183-59EC9AECF51E}" dt="2023-09-21T20:08:14.334" v="6271" actId="1076"/>
          <ac:spMkLst>
            <pc:docMk/>
            <pc:sldMk cId="1785451887" sldId="259"/>
            <ac:spMk id="3" creationId="{D0DC71DE-9E35-A772-C341-34DC20129F3A}"/>
          </ac:spMkLst>
        </pc:spChg>
        <pc:picChg chg="mod">
          <ac:chgData name="Koch, Frank - FS, NC" userId="594ed3c1-0b5c-45dd-b577-2f3995efe16a" providerId="ADAL" clId="{DA62A9F4-4A9D-4C8A-B183-59EC9AECF51E}" dt="2023-09-21T20:07:26.927" v="6242" actId="1076"/>
          <ac:picMkLst>
            <pc:docMk/>
            <pc:sldMk cId="1785451887" sldId="259"/>
            <ac:picMk id="4" creationId="{9A7198ED-DBC6-CF60-DFB8-D9CCAA18F6DF}"/>
          </ac:picMkLst>
        </pc:picChg>
      </pc:sldChg>
      <pc:sldChg chg="modSp mod">
        <pc:chgData name="Koch, Frank - FS, NC" userId="594ed3c1-0b5c-45dd-b577-2f3995efe16a" providerId="ADAL" clId="{DA62A9F4-4A9D-4C8A-B183-59EC9AECF51E}" dt="2023-09-21T20:11:53.196" v="6404" actId="20577"/>
        <pc:sldMkLst>
          <pc:docMk/>
          <pc:sldMk cId="4278549938" sldId="260"/>
        </pc:sldMkLst>
        <pc:spChg chg="mod">
          <ac:chgData name="Koch, Frank - FS, NC" userId="594ed3c1-0b5c-45dd-b577-2f3995efe16a" providerId="ADAL" clId="{DA62A9F4-4A9D-4C8A-B183-59EC9AECF51E}" dt="2023-09-20T12:29:18.199" v="4105" actId="20577"/>
          <ac:spMkLst>
            <pc:docMk/>
            <pc:sldMk cId="4278549938" sldId="260"/>
            <ac:spMk id="2" creationId="{E1867F89-1AF4-5E33-915F-4C471AA75D8A}"/>
          </ac:spMkLst>
        </pc:spChg>
        <pc:spChg chg="mod">
          <ac:chgData name="Koch, Frank - FS, NC" userId="594ed3c1-0b5c-45dd-b577-2f3995efe16a" providerId="ADAL" clId="{DA62A9F4-4A9D-4C8A-B183-59EC9AECF51E}" dt="2023-09-21T20:11:53.196" v="6404" actId="20577"/>
          <ac:spMkLst>
            <pc:docMk/>
            <pc:sldMk cId="4278549938" sldId="260"/>
            <ac:spMk id="3" creationId="{EBA1DF81-FC9E-67A3-1673-AAC530096CFA}"/>
          </ac:spMkLst>
        </pc:spChg>
      </pc:sldChg>
      <pc:sldChg chg="delSp modSp del mod">
        <pc:chgData name="Koch, Frank - FS, NC" userId="594ed3c1-0b5c-45dd-b577-2f3995efe16a" providerId="ADAL" clId="{DA62A9F4-4A9D-4C8A-B183-59EC9AECF51E}" dt="2023-09-19T21:37:30.425" v="2280" actId="2696"/>
        <pc:sldMkLst>
          <pc:docMk/>
          <pc:sldMk cId="1796972441" sldId="261"/>
        </pc:sldMkLst>
        <pc:spChg chg="mod">
          <ac:chgData name="Koch, Frank - FS, NC" userId="594ed3c1-0b5c-45dd-b577-2f3995efe16a" providerId="ADAL" clId="{DA62A9F4-4A9D-4C8A-B183-59EC9AECF51E}" dt="2023-09-19T21:37:07.581" v="2279" actId="14"/>
          <ac:spMkLst>
            <pc:docMk/>
            <pc:sldMk cId="1796972441" sldId="261"/>
            <ac:spMk id="3" creationId="{EB118254-437D-2D05-F631-FCF8E52FA475}"/>
          </ac:spMkLst>
        </pc:spChg>
        <pc:spChg chg="del">
          <ac:chgData name="Koch, Frank - FS, NC" userId="594ed3c1-0b5c-45dd-b577-2f3995efe16a" providerId="ADAL" clId="{DA62A9F4-4A9D-4C8A-B183-59EC9AECF51E}" dt="2023-09-19T21:32:49.525" v="1927" actId="478"/>
          <ac:spMkLst>
            <pc:docMk/>
            <pc:sldMk cId="1796972441" sldId="261"/>
            <ac:spMk id="4" creationId="{FC3C2306-05D4-3103-3634-085F1066A7C3}"/>
          </ac:spMkLst>
        </pc:spChg>
        <pc:spChg chg="del">
          <ac:chgData name="Koch, Frank - FS, NC" userId="594ed3c1-0b5c-45dd-b577-2f3995efe16a" providerId="ADAL" clId="{DA62A9F4-4A9D-4C8A-B183-59EC9AECF51E}" dt="2023-09-19T21:32:55.498" v="1928" actId="478"/>
          <ac:spMkLst>
            <pc:docMk/>
            <pc:sldMk cId="1796972441" sldId="261"/>
            <ac:spMk id="5" creationId="{FCA68755-5B62-6585-131C-DF3BB198E663}"/>
          </ac:spMkLst>
        </pc:spChg>
      </pc:sldChg>
      <pc:sldChg chg="modSp mod">
        <pc:chgData name="Koch, Frank - FS, NC" userId="594ed3c1-0b5c-45dd-b577-2f3995efe16a" providerId="ADAL" clId="{DA62A9F4-4A9D-4C8A-B183-59EC9AECF51E}" dt="2023-09-21T20:46:13.756" v="7630" actId="6549"/>
        <pc:sldMkLst>
          <pc:docMk/>
          <pc:sldMk cId="4093739912" sldId="262"/>
        </pc:sldMkLst>
        <pc:spChg chg="mod">
          <ac:chgData name="Koch, Frank - FS, NC" userId="594ed3c1-0b5c-45dd-b577-2f3995efe16a" providerId="ADAL" clId="{DA62A9F4-4A9D-4C8A-B183-59EC9AECF51E}" dt="2023-09-21T20:33:41.135" v="6893" actId="20577"/>
          <ac:spMkLst>
            <pc:docMk/>
            <pc:sldMk cId="4093739912" sldId="262"/>
            <ac:spMk id="2" creationId="{80D34053-AC67-C138-4F09-2C2EEA0CEF31}"/>
          </ac:spMkLst>
        </pc:spChg>
        <pc:spChg chg="mod">
          <ac:chgData name="Koch, Frank - FS, NC" userId="594ed3c1-0b5c-45dd-b577-2f3995efe16a" providerId="ADAL" clId="{DA62A9F4-4A9D-4C8A-B183-59EC9AECF51E}" dt="2023-09-21T20:46:13.756" v="7630" actId="6549"/>
          <ac:spMkLst>
            <pc:docMk/>
            <pc:sldMk cId="4093739912" sldId="262"/>
            <ac:spMk id="3" creationId="{606E8661-E4A4-FD07-1F37-F52358C14630}"/>
          </ac:spMkLst>
        </pc:spChg>
      </pc:sldChg>
      <pc:sldChg chg="modSp mod ord">
        <pc:chgData name="Koch, Frank - FS, NC" userId="594ed3c1-0b5c-45dd-b577-2f3995efe16a" providerId="ADAL" clId="{DA62A9F4-4A9D-4C8A-B183-59EC9AECF51E}" dt="2023-09-21T21:20:33.907" v="9388" actId="20577"/>
        <pc:sldMkLst>
          <pc:docMk/>
          <pc:sldMk cId="146767942" sldId="263"/>
        </pc:sldMkLst>
        <pc:spChg chg="mod">
          <ac:chgData name="Koch, Frank - FS, NC" userId="594ed3c1-0b5c-45dd-b577-2f3995efe16a" providerId="ADAL" clId="{DA62A9F4-4A9D-4C8A-B183-59EC9AECF51E}" dt="2023-09-21T21:05:02.088" v="8330" actId="20577"/>
          <ac:spMkLst>
            <pc:docMk/>
            <pc:sldMk cId="146767942" sldId="263"/>
            <ac:spMk id="2" creationId="{2D4A9E21-DD20-0DB7-428E-0760E56D8BB7}"/>
          </ac:spMkLst>
        </pc:spChg>
        <pc:spChg chg="mod">
          <ac:chgData name="Koch, Frank - FS, NC" userId="594ed3c1-0b5c-45dd-b577-2f3995efe16a" providerId="ADAL" clId="{DA62A9F4-4A9D-4C8A-B183-59EC9AECF51E}" dt="2023-09-21T21:20:33.907" v="9388" actId="20577"/>
          <ac:spMkLst>
            <pc:docMk/>
            <pc:sldMk cId="146767942" sldId="263"/>
            <ac:spMk id="3" creationId="{4D66ED42-7962-D422-1BC5-6EE5679214D4}"/>
          </ac:spMkLst>
        </pc:spChg>
      </pc:sldChg>
      <pc:sldChg chg="modSp mod ord">
        <pc:chgData name="Koch, Frank - FS, NC" userId="594ed3c1-0b5c-45dd-b577-2f3995efe16a" providerId="ADAL" clId="{DA62A9F4-4A9D-4C8A-B183-59EC9AECF51E}" dt="2023-09-21T20:16:29.101" v="6471" actId="1076"/>
        <pc:sldMkLst>
          <pc:docMk/>
          <pc:sldMk cId="1301341993" sldId="264"/>
        </pc:sldMkLst>
        <pc:spChg chg="mod">
          <ac:chgData name="Koch, Frank - FS, NC" userId="594ed3c1-0b5c-45dd-b577-2f3995efe16a" providerId="ADAL" clId="{DA62A9F4-4A9D-4C8A-B183-59EC9AECF51E}" dt="2023-09-21T20:16:29.101" v="6471" actId="1076"/>
          <ac:spMkLst>
            <pc:docMk/>
            <pc:sldMk cId="1301341993" sldId="264"/>
            <ac:spMk id="2" creationId="{DC1F5BC2-8022-20D2-9627-4AAB60A62C0C}"/>
          </ac:spMkLst>
        </pc:spChg>
        <pc:spChg chg="mod">
          <ac:chgData name="Koch, Frank - FS, NC" userId="594ed3c1-0b5c-45dd-b577-2f3995efe16a" providerId="ADAL" clId="{DA62A9F4-4A9D-4C8A-B183-59EC9AECF51E}" dt="2023-09-21T20:15:55.391" v="6468" actId="14"/>
          <ac:spMkLst>
            <pc:docMk/>
            <pc:sldMk cId="1301341993" sldId="264"/>
            <ac:spMk id="3" creationId="{39981CF3-4912-51CF-FF82-D9EEEB1A8AAB}"/>
          </ac:spMkLst>
        </pc:spChg>
      </pc:sldChg>
      <pc:sldChg chg="del">
        <pc:chgData name="Koch, Frank - FS, NC" userId="594ed3c1-0b5c-45dd-b577-2f3995efe16a" providerId="ADAL" clId="{DA62A9F4-4A9D-4C8A-B183-59EC9AECF51E}" dt="2023-09-21T21:43:15.298" v="10881" actId="2696"/>
        <pc:sldMkLst>
          <pc:docMk/>
          <pc:sldMk cId="4185732897" sldId="265"/>
        </pc:sldMkLst>
      </pc:sldChg>
      <pc:sldChg chg="modSp mod">
        <pc:chgData name="Koch, Frank - FS, NC" userId="594ed3c1-0b5c-45dd-b577-2f3995efe16a" providerId="ADAL" clId="{DA62A9F4-4A9D-4C8A-B183-59EC9AECF51E}" dt="2023-09-19T21:28:20.115" v="1925" actId="20577"/>
        <pc:sldMkLst>
          <pc:docMk/>
          <pc:sldMk cId="3551731657" sldId="267"/>
        </pc:sldMkLst>
        <pc:spChg chg="mod">
          <ac:chgData name="Koch, Frank - FS, NC" userId="594ed3c1-0b5c-45dd-b577-2f3995efe16a" providerId="ADAL" clId="{DA62A9F4-4A9D-4C8A-B183-59EC9AECF51E}" dt="2023-09-19T21:28:20.115" v="1925" actId="20577"/>
          <ac:spMkLst>
            <pc:docMk/>
            <pc:sldMk cId="3551731657" sldId="267"/>
            <ac:spMk id="2" creationId="{4B85F25C-2587-AB03-AA36-8258ACD7FED3}"/>
          </ac:spMkLst>
        </pc:spChg>
        <pc:spChg chg="mod">
          <ac:chgData name="Koch, Frank - FS, NC" userId="594ed3c1-0b5c-45dd-b577-2f3995efe16a" providerId="ADAL" clId="{DA62A9F4-4A9D-4C8A-B183-59EC9AECF51E}" dt="2023-09-19T21:26:07.529" v="1912" actId="20577"/>
          <ac:spMkLst>
            <pc:docMk/>
            <pc:sldMk cId="3551731657" sldId="267"/>
            <ac:spMk id="3" creationId="{A04D9478-B300-24BE-C36C-8FDA518C443D}"/>
          </ac:spMkLst>
        </pc:spChg>
        <pc:spChg chg="mod">
          <ac:chgData name="Koch, Frank - FS, NC" userId="594ed3c1-0b5c-45dd-b577-2f3995efe16a" providerId="ADAL" clId="{DA62A9F4-4A9D-4C8A-B183-59EC9AECF51E}" dt="2023-09-19T21:26:12.654" v="1917" actId="20577"/>
          <ac:spMkLst>
            <pc:docMk/>
            <pc:sldMk cId="3551731657" sldId="267"/>
            <ac:spMk id="11" creationId="{FC8397BD-339A-2519-8A2A-9F782EA34BEA}"/>
          </ac:spMkLst>
        </pc:spChg>
      </pc:sldChg>
      <pc:sldChg chg="addSp delSp modSp new mod modClrScheme chgLayout">
        <pc:chgData name="Koch, Frank - FS, NC" userId="594ed3c1-0b5c-45dd-b577-2f3995efe16a" providerId="ADAL" clId="{DA62A9F4-4A9D-4C8A-B183-59EC9AECF51E}" dt="2023-09-21T20:08:35.766" v="6272" actId="14100"/>
        <pc:sldMkLst>
          <pc:docMk/>
          <pc:sldMk cId="1168546798" sldId="268"/>
        </pc:sldMkLst>
        <pc:spChg chg="add mod">
          <ac:chgData name="Koch, Frank - FS, NC" userId="594ed3c1-0b5c-45dd-b577-2f3995efe16a" providerId="ADAL" clId="{DA62A9F4-4A9D-4C8A-B183-59EC9AECF51E}" dt="2023-09-19T02:52:34.976" v="1321" actId="20577"/>
          <ac:spMkLst>
            <pc:docMk/>
            <pc:sldMk cId="1168546798" sldId="268"/>
            <ac:spMk id="2" creationId="{D5FA34A1-DFC6-C2E5-598C-F1CA8E779375}"/>
          </ac:spMkLst>
        </pc:spChg>
        <pc:spChg chg="add mod">
          <ac:chgData name="Koch, Frank - FS, NC" userId="594ed3c1-0b5c-45dd-b577-2f3995efe16a" providerId="ADAL" clId="{DA62A9F4-4A9D-4C8A-B183-59EC9AECF51E}" dt="2023-09-21T20:08:35.766" v="6272" actId="14100"/>
          <ac:spMkLst>
            <pc:docMk/>
            <pc:sldMk cId="1168546798" sldId="268"/>
            <ac:spMk id="3" creationId="{C50FEFC1-6B96-8CAB-F632-930F876ACFDE}"/>
          </ac:spMkLst>
        </pc:spChg>
        <pc:spChg chg="add del mod">
          <ac:chgData name="Koch, Frank - FS, NC" userId="594ed3c1-0b5c-45dd-b577-2f3995efe16a" providerId="ADAL" clId="{DA62A9F4-4A9D-4C8A-B183-59EC9AECF51E}" dt="2023-09-20T12:26:57.316" v="4034" actId="478"/>
          <ac:spMkLst>
            <pc:docMk/>
            <pc:sldMk cId="1168546798" sldId="268"/>
            <ac:spMk id="4" creationId="{5DFA9427-20A5-720E-C73F-30D431817901}"/>
          </ac:spMkLst>
        </pc:spChg>
        <pc:picChg chg="add del mod">
          <ac:chgData name="Koch, Frank - FS, NC" userId="594ed3c1-0b5c-45dd-b577-2f3995efe16a" providerId="ADAL" clId="{DA62A9F4-4A9D-4C8A-B183-59EC9AECF51E}" dt="2023-09-20T11:52:16.172" v="3511" actId="478"/>
          <ac:picMkLst>
            <pc:docMk/>
            <pc:sldMk cId="1168546798" sldId="268"/>
            <ac:picMk id="1026" creationId="{4F339342-3B9B-7CAD-EFCE-9C505C331FBD}"/>
          </ac:picMkLst>
        </pc:picChg>
      </pc:sldChg>
      <pc:sldChg chg="modSp add mod">
        <pc:chgData name="Koch, Frank - FS, NC" userId="594ed3c1-0b5c-45dd-b577-2f3995efe16a" providerId="ADAL" clId="{DA62A9F4-4A9D-4C8A-B183-59EC9AECF51E}" dt="2023-09-19T21:39:01.263" v="2283" actId="408"/>
        <pc:sldMkLst>
          <pc:docMk/>
          <pc:sldMk cId="309366219" sldId="269"/>
        </pc:sldMkLst>
        <pc:spChg chg="mod">
          <ac:chgData name="Koch, Frank - FS, NC" userId="594ed3c1-0b5c-45dd-b577-2f3995efe16a" providerId="ADAL" clId="{DA62A9F4-4A9D-4C8A-B183-59EC9AECF51E}" dt="2023-09-19T21:38:37.021" v="2282" actId="554"/>
          <ac:spMkLst>
            <pc:docMk/>
            <pc:sldMk cId="309366219" sldId="269"/>
            <ac:spMk id="3" creationId="{EB118254-437D-2D05-F631-FCF8E52FA475}"/>
          </ac:spMkLst>
        </pc:spChg>
        <pc:spChg chg="mod">
          <ac:chgData name="Koch, Frank - FS, NC" userId="594ed3c1-0b5c-45dd-b577-2f3995efe16a" providerId="ADAL" clId="{DA62A9F4-4A9D-4C8A-B183-59EC9AECF51E}" dt="2023-09-19T21:39:01.263" v="2283" actId="408"/>
          <ac:spMkLst>
            <pc:docMk/>
            <pc:sldMk cId="309366219" sldId="269"/>
            <ac:spMk id="4" creationId="{FC3C2306-05D4-3103-3634-085F1066A7C3}"/>
          </ac:spMkLst>
        </pc:spChg>
        <pc:spChg chg="mod">
          <ac:chgData name="Koch, Frank - FS, NC" userId="594ed3c1-0b5c-45dd-b577-2f3995efe16a" providerId="ADAL" clId="{DA62A9F4-4A9D-4C8A-B183-59EC9AECF51E}" dt="2023-09-19T21:38:37.021" v="2282" actId="554"/>
          <ac:spMkLst>
            <pc:docMk/>
            <pc:sldMk cId="309366219" sldId="269"/>
            <ac:spMk id="5" creationId="{FCA68755-5B62-6585-131C-DF3BB198E663}"/>
          </ac:spMkLst>
        </pc:spChg>
      </pc:sldChg>
      <pc:sldChg chg="modSp new del mod">
        <pc:chgData name="Koch, Frank - FS, NC" userId="594ed3c1-0b5c-45dd-b577-2f3995efe16a" providerId="ADAL" clId="{DA62A9F4-4A9D-4C8A-B183-59EC9AECF51E}" dt="2023-09-21T19:38:46.047" v="5804" actId="2696"/>
        <pc:sldMkLst>
          <pc:docMk/>
          <pc:sldMk cId="3845018124" sldId="270"/>
        </pc:sldMkLst>
        <pc:spChg chg="mod">
          <ac:chgData name="Koch, Frank - FS, NC" userId="594ed3c1-0b5c-45dd-b577-2f3995efe16a" providerId="ADAL" clId="{DA62A9F4-4A9D-4C8A-B183-59EC9AECF51E}" dt="2023-09-20T12:14:43.679" v="3940" actId="20577"/>
          <ac:spMkLst>
            <pc:docMk/>
            <pc:sldMk cId="3845018124" sldId="270"/>
            <ac:spMk id="2" creationId="{5DF374B2-A778-B398-8451-A4C49AB20C18}"/>
          </ac:spMkLst>
        </pc:spChg>
      </pc:sldChg>
      <pc:sldChg chg="modSp new mod">
        <pc:chgData name="Koch, Frank - FS, NC" userId="594ed3c1-0b5c-45dd-b577-2f3995efe16a" providerId="ADAL" clId="{DA62A9F4-4A9D-4C8A-B183-59EC9AECF51E}" dt="2023-09-21T20:12:57.416" v="6454" actId="20577"/>
        <pc:sldMkLst>
          <pc:docMk/>
          <pc:sldMk cId="1516884214" sldId="271"/>
        </pc:sldMkLst>
        <pc:spChg chg="mod">
          <ac:chgData name="Koch, Frank - FS, NC" userId="594ed3c1-0b5c-45dd-b577-2f3995efe16a" providerId="ADAL" clId="{DA62A9F4-4A9D-4C8A-B183-59EC9AECF51E}" dt="2023-09-20T12:25:43.106" v="3975" actId="20577"/>
          <ac:spMkLst>
            <pc:docMk/>
            <pc:sldMk cId="1516884214" sldId="271"/>
            <ac:spMk id="2" creationId="{B75EF6FB-E526-E0AE-20BA-26FD0A685E58}"/>
          </ac:spMkLst>
        </pc:spChg>
        <pc:spChg chg="mod">
          <ac:chgData name="Koch, Frank - FS, NC" userId="594ed3c1-0b5c-45dd-b577-2f3995efe16a" providerId="ADAL" clId="{DA62A9F4-4A9D-4C8A-B183-59EC9AECF51E}" dt="2023-09-21T20:12:57.416" v="6454" actId="20577"/>
          <ac:spMkLst>
            <pc:docMk/>
            <pc:sldMk cId="1516884214" sldId="271"/>
            <ac:spMk id="3" creationId="{C4AA96DB-50CB-C143-9065-7592BED75D08}"/>
          </ac:spMkLst>
        </pc:spChg>
      </pc:sldChg>
      <pc:sldChg chg="addSp delSp modSp new mod modClrScheme chgLayout">
        <pc:chgData name="Koch, Frank - FS, NC" userId="594ed3c1-0b5c-45dd-b577-2f3995efe16a" providerId="ADAL" clId="{DA62A9F4-4A9D-4C8A-B183-59EC9AECF51E}" dt="2023-09-22T05:18:28.881" v="10892" actId="14100"/>
        <pc:sldMkLst>
          <pc:docMk/>
          <pc:sldMk cId="3055436333" sldId="272"/>
        </pc:sldMkLst>
        <pc:spChg chg="add mod ord">
          <ac:chgData name="Koch, Frank - FS, NC" userId="594ed3c1-0b5c-45dd-b577-2f3995efe16a" providerId="ADAL" clId="{DA62A9F4-4A9D-4C8A-B183-59EC9AECF51E}" dt="2023-09-21T21:37:31.240" v="10591" actId="20577"/>
          <ac:spMkLst>
            <pc:docMk/>
            <pc:sldMk cId="3055436333" sldId="272"/>
            <ac:spMk id="2" creationId="{07466DC7-3843-127C-00ED-78246EB51B68}"/>
          </ac:spMkLst>
        </pc:spChg>
        <pc:spChg chg="del mod ord">
          <ac:chgData name="Koch, Frank - FS, NC" userId="594ed3c1-0b5c-45dd-b577-2f3995efe16a" providerId="ADAL" clId="{DA62A9F4-4A9D-4C8A-B183-59EC9AECF51E}" dt="2023-09-20T12:57:31.147" v="5100" actId="700"/>
          <ac:spMkLst>
            <pc:docMk/>
            <pc:sldMk cId="3055436333" sldId="272"/>
            <ac:spMk id="2" creationId="{989862EB-E119-0B5A-B1C7-091C3791A3E0}"/>
          </ac:spMkLst>
        </pc:spChg>
        <pc:spChg chg="add mod">
          <ac:chgData name="Koch, Frank - FS, NC" userId="594ed3c1-0b5c-45dd-b577-2f3995efe16a" providerId="ADAL" clId="{DA62A9F4-4A9D-4C8A-B183-59EC9AECF51E}" dt="2023-09-21T21:36:50.778" v="10513" actId="1076"/>
          <ac:spMkLst>
            <pc:docMk/>
            <pc:sldMk cId="3055436333" sldId="272"/>
            <ac:spMk id="3" creationId="{72561F18-51F4-14C2-4763-30D9B71F6C78}"/>
          </ac:spMkLst>
        </pc:spChg>
        <pc:spChg chg="del">
          <ac:chgData name="Koch, Frank - FS, NC" userId="594ed3c1-0b5c-45dd-b577-2f3995efe16a" providerId="ADAL" clId="{DA62A9F4-4A9D-4C8A-B183-59EC9AECF51E}" dt="2023-09-20T12:57:31.147" v="5100" actId="700"/>
          <ac:spMkLst>
            <pc:docMk/>
            <pc:sldMk cId="3055436333" sldId="272"/>
            <ac:spMk id="3" creationId="{B387C86A-3C04-CCB9-2513-4D912E40439C}"/>
          </ac:spMkLst>
        </pc:spChg>
        <pc:spChg chg="add mod ord">
          <ac:chgData name="Koch, Frank - FS, NC" userId="594ed3c1-0b5c-45dd-b577-2f3995efe16a" providerId="ADAL" clId="{DA62A9F4-4A9D-4C8A-B183-59EC9AECF51E}" dt="2023-09-21T21:21:16.777" v="9444" actId="700"/>
          <ac:spMkLst>
            <pc:docMk/>
            <pc:sldMk cId="3055436333" sldId="272"/>
            <ac:spMk id="4" creationId="{035CB0D2-3FE3-85FF-1893-C3BDA102A93D}"/>
          </ac:spMkLst>
        </pc:spChg>
        <pc:picChg chg="add mod modCrop">
          <ac:chgData name="Koch, Frank - FS, NC" userId="594ed3c1-0b5c-45dd-b577-2f3995efe16a" providerId="ADAL" clId="{DA62A9F4-4A9D-4C8A-B183-59EC9AECF51E}" dt="2023-09-22T05:18:28.881" v="10892" actId="14100"/>
          <ac:picMkLst>
            <pc:docMk/>
            <pc:sldMk cId="3055436333" sldId="272"/>
            <ac:picMk id="6" creationId="{5345019B-7E0F-DE77-E456-632F6C6664D2}"/>
          </ac:picMkLst>
        </pc:picChg>
      </pc:sldChg>
      <pc:sldChg chg="delSp modSp add del mod">
        <pc:chgData name="Koch, Frank - FS, NC" userId="594ed3c1-0b5c-45dd-b577-2f3995efe16a" providerId="ADAL" clId="{DA62A9F4-4A9D-4C8A-B183-59EC9AECF51E}" dt="2023-09-21T21:37:43.218" v="10592" actId="2696"/>
        <pc:sldMkLst>
          <pc:docMk/>
          <pc:sldMk cId="698702017" sldId="280"/>
        </pc:sldMkLst>
        <pc:spChg chg="mod">
          <ac:chgData name="Koch, Frank - FS, NC" userId="594ed3c1-0b5c-45dd-b577-2f3995efe16a" providerId="ADAL" clId="{DA62A9F4-4A9D-4C8A-B183-59EC9AECF51E}" dt="2023-09-20T12:58:17.212" v="5107" actId="1076"/>
          <ac:spMkLst>
            <pc:docMk/>
            <pc:sldMk cId="698702017" sldId="280"/>
            <ac:spMk id="2" creationId="{3BABC241-C6B6-4B63-AB39-65C616CCB3A1}"/>
          </ac:spMkLst>
        </pc:spChg>
        <pc:spChg chg="mod">
          <ac:chgData name="Koch, Frank - FS, NC" userId="594ed3c1-0b5c-45dd-b577-2f3995efe16a" providerId="ADAL" clId="{DA62A9F4-4A9D-4C8A-B183-59EC9AECF51E}" dt="2023-09-20T12:58:41.461" v="5137" actId="1076"/>
          <ac:spMkLst>
            <pc:docMk/>
            <pc:sldMk cId="698702017" sldId="280"/>
            <ac:spMk id="4" creationId="{5254AA70-757E-2F40-A5B3-6F140A1C1303}"/>
          </ac:spMkLst>
        </pc:spChg>
        <pc:spChg chg="mod">
          <ac:chgData name="Koch, Frank - FS, NC" userId="594ed3c1-0b5c-45dd-b577-2f3995efe16a" providerId="ADAL" clId="{DA62A9F4-4A9D-4C8A-B183-59EC9AECF51E}" dt="2023-09-20T12:58:17.212" v="5107" actId="1076"/>
          <ac:spMkLst>
            <pc:docMk/>
            <pc:sldMk cId="698702017" sldId="280"/>
            <ac:spMk id="12" creationId="{F949B6C3-3A33-4AE2-B632-4C029232062A}"/>
          </ac:spMkLst>
        </pc:spChg>
        <pc:spChg chg="mod">
          <ac:chgData name="Koch, Frank - FS, NC" userId="594ed3c1-0b5c-45dd-b577-2f3995efe16a" providerId="ADAL" clId="{DA62A9F4-4A9D-4C8A-B183-59EC9AECF51E}" dt="2023-09-20T12:58:17.212" v="5107" actId="1076"/>
          <ac:spMkLst>
            <pc:docMk/>
            <pc:sldMk cId="698702017" sldId="280"/>
            <ac:spMk id="14" creationId="{9010FDA4-C3CB-4443-B093-0082CDDE2DE9}"/>
          </ac:spMkLst>
        </pc:spChg>
        <pc:spChg chg="mod">
          <ac:chgData name="Koch, Frank - FS, NC" userId="594ed3c1-0b5c-45dd-b577-2f3995efe16a" providerId="ADAL" clId="{DA62A9F4-4A9D-4C8A-B183-59EC9AECF51E}" dt="2023-09-20T12:58:17.212" v="5107" actId="1076"/>
          <ac:spMkLst>
            <pc:docMk/>
            <pc:sldMk cId="698702017" sldId="280"/>
            <ac:spMk id="15" creationId="{E7D728C5-544C-4AC9-B1BD-C6A25FF1D91C}"/>
          </ac:spMkLst>
        </pc:spChg>
        <pc:spChg chg="mod">
          <ac:chgData name="Koch, Frank - FS, NC" userId="594ed3c1-0b5c-45dd-b577-2f3995efe16a" providerId="ADAL" clId="{DA62A9F4-4A9D-4C8A-B183-59EC9AECF51E}" dt="2023-09-20T12:58:17.212" v="5107" actId="1076"/>
          <ac:spMkLst>
            <pc:docMk/>
            <pc:sldMk cId="698702017" sldId="280"/>
            <ac:spMk id="28" creationId="{44F39EE3-1B9D-486D-93EF-CAB3735AC4BD}"/>
          </ac:spMkLst>
        </pc:spChg>
        <pc:spChg chg="del">
          <ac:chgData name="Koch, Frank - FS, NC" userId="594ed3c1-0b5c-45dd-b577-2f3995efe16a" providerId="ADAL" clId="{DA62A9F4-4A9D-4C8A-B183-59EC9AECF51E}" dt="2023-09-20T12:57:49.770" v="5102" actId="478"/>
          <ac:spMkLst>
            <pc:docMk/>
            <pc:sldMk cId="698702017" sldId="280"/>
            <ac:spMk id="29" creationId="{3123C497-1DC0-4FB8-8028-E5F0FEDAD13A}"/>
          </ac:spMkLst>
        </pc:spChg>
        <pc:spChg chg="mod">
          <ac:chgData name="Koch, Frank - FS, NC" userId="594ed3c1-0b5c-45dd-b577-2f3995efe16a" providerId="ADAL" clId="{DA62A9F4-4A9D-4C8A-B183-59EC9AECF51E}" dt="2023-09-20T12:58:17.212" v="5107" actId="1076"/>
          <ac:spMkLst>
            <pc:docMk/>
            <pc:sldMk cId="698702017" sldId="280"/>
            <ac:spMk id="45" creationId="{07E7B94F-8107-4F5D-A55A-417304300D77}"/>
          </ac:spMkLst>
        </pc:spChg>
        <pc:spChg chg="mod">
          <ac:chgData name="Koch, Frank - FS, NC" userId="594ed3c1-0b5c-45dd-b577-2f3995efe16a" providerId="ADAL" clId="{DA62A9F4-4A9D-4C8A-B183-59EC9AECF51E}" dt="2023-09-20T12:58:17.212" v="5107" actId="1076"/>
          <ac:spMkLst>
            <pc:docMk/>
            <pc:sldMk cId="698702017" sldId="280"/>
            <ac:spMk id="47" creationId="{A6A0F72A-7E32-4A30-88FC-BFEA7D85F998}"/>
          </ac:spMkLst>
        </pc:spChg>
        <pc:spChg chg="mod">
          <ac:chgData name="Koch, Frank - FS, NC" userId="594ed3c1-0b5c-45dd-b577-2f3995efe16a" providerId="ADAL" clId="{DA62A9F4-4A9D-4C8A-B183-59EC9AECF51E}" dt="2023-09-20T12:58:17.212" v="5107" actId="1076"/>
          <ac:spMkLst>
            <pc:docMk/>
            <pc:sldMk cId="698702017" sldId="280"/>
            <ac:spMk id="48" creationId="{2E2314AD-1935-4797-8277-A460A59BE22C}"/>
          </ac:spMkLst>
        </pc:spChg>
        <pc:spChg chg="mod">
          <ac:chgData name="Koch, Frank - FS, NC" userId="594ed3c1-0b5c-45dd-b577-2f3995efe16a" providerId="ADAL" clId="{DA62A9F4-4A9D-4C8A-B183-59EC9AECF51E}" dt="2023-09-20T12:58:17.212" v="5107" actId="1076"/>
          <ac:spMkLst>
            <pc:docMk/>
            <pc:sldMk cId="698702017" sldId="280"/>
            <ac:spMk id="50" creationId="{260791E9-CE2B-4865-9054-87FDB31EEE37}"/>
          </ac:spMkLst>
        </pc:spChg>
        <pc:spChg chg="mod">
          <ac:chgData name="Koch, Frank - FS, NC" userId="594ed3c1-0b5c-45dd-b577-2f3995efe16a" providerId="ADAL" clId="{DA62A9F4-4A9D-4C8A-B183-59EC9AECF51E}" dt="2023-09-20T12:58:17.212" v="5107" actId="1076"/>
          <ac:spMkLst>
            <pc:docMk/>
            <pc:sldMk cId="698702017" sldId="280"/>
            <ac:spMk id="54" creationId="{BD7E3084-9708-4024-A705-6ED68D675F04}"/>
          </ac:spMkLst>
        </pc:spChg>
        <pc:spChg chg="mod">
          <ac:chgData name="Koch, Frank - FS, NC" userId="594ed3c1-0b5c-45dd-b577-2f3995efe16a" providerId="ADAL" clId="{DA62A9F4-4A9D-4C8A-B183-59EC9AECF51E}" dt="2023-09-20T12:58:17.212" v="5107" actId="1076"/>
          <ac:spMkLst>
            <pc:docMk/>
            <pc:sldMk cId="698702017" sldId="280"/>
            <ac:spMk id="55" creationId="{A8700D40-72E2-4429-AB63-A25268AA5B48}"/>
          </ac:spMkLst>
        </pc:spChg>
        <pc:spChg chg="mod">
          <ac:chgData name="Koch, Frank - FS, NC" userId="594ed3c1-0b5c-45dd-b577-2f3995efe16a" providerId="ADAL" clId="{DA62A9F4-4A9D-4C8A-B183-59EC9AECF51E}" dt="2023-09-20T12:58:17.212" v="5107" actId="1076"/>
          <ac:spMkLst>
            <pc:docMk/>
            <pc:sldMk cId="698702017" sldId="280"/>
            <ac:spMk id="56" creationId="{60445A13-C17D-495F-A28C-1A0D0FB13E15}"/>
          </ac:spMkLst>
        </pc:spChg>
        <pc:picChg chg="del">
          <ac:chgData name="Koch, Frank - FS, NC" userId="594ed3c1-0b5c-45dd-b577-2f3995efe16a" providerId="ADAL" clId="{DA62A9F4-4A9D-4C8A-B183-59EC9AECF51E}" dt="2023-09-20T12:57:53.966" v="5104" actId="478"/>
          <ac:picMkLst>
            <pc:docMk/>
            <pc:sldMk cId="698702017" sldId="280"/>
            <ac:picMk id="8" creationId="{7D537F4F-D765-4F9C-BBC3-DDC4EEFB1352}"/>
          </ac:picMkLst>
        </pc:picChg>
        <pc:picChg chg="del">
          <ac:chgData name="Koch, Frank - FS, NC" userId="594ed3c1-0b5c-45dd-b577-2f3995efe16a" providerId="ADAL" clId="{DA62A9F4-4A9D-4C8A-B183-59EC9AECF51E}" dt="2023-09-20T12:57:52.424" v="5103" actId="478"/>
          <ac:picMkLst>
            <pc:docMk/>
            <pc:sldMk cId="698702017" sldId="280"/>
            <ac:picMk id="9" creationId="{598A40AB-41A3-4510-90BC-36BD06131726}"/>
          </ac:picMkLst>
        </pc:picChg>
        <pc:picChg chg="del">
          <ac:chgData name="Koch, Frank - FS, NC" userId="594ed3c1-0b5c-45dd-b577-2f3995efe16a" providerId="ADAL" clId="{DA62A9F4-4A9D-4C8A-B183-59EC9AECF51E}" dt="2023-09-20T12:58:05.736" v="5106" actId="478"/>
          <ac:picMkLst>
            <pc:docMk/>
            <pc:sldMk cId="698702017" sldId="280"/>
            <ac:picMk id="11" creationId="{69CB8784-C871-C349-B69E-2B8AE06C6481}"/>
          </ac:picMkLst>
        </pc:picChg>
        <pc:picChg chg="mod">
          <ac:chgData name="Koch, Frank - FS, NC" userId="594ed3c1-0b5c-45dd-b577-2f3995efe16a" providerId="ADAL" clId="{DA62A9F4-4A9D-4C8A-B183-59EC9AECF51E}" dt="2023-09-20T12:58:17.212" v="5107" actId="1076"/>
          <ac:picMkLst>
            <pc:docMk/>
            <pc:sldMk cId="698702017" sldId="280"/>
            <ac:picMk id="3074" creationId="{7A79CD40-953E-4027-90B3-DECF144A902E}"/>
          </ac:picMkLst>
        </pc:picChg>
        <pc:cxnChg chg="del">
          <ac:chgData name="Koch, Frank - FS, NC" userId="594ed3c1-0b5c-45dd-b577-2f3995efe16a" providerId="ADAL" clId="{DA62A9F4-4A9D-4C8A-B183-59EC9AECF51E}" dt="2023-09-20T12:57:57.723" v="5105" actId="478"/>
          <ac:cxnSpMkLst>
            <pc:docMk/>
            <pc:sldMk cId="698702017" sldId="280"/>
            <ac:cxnSpMk id="7" creationId="{EC8A70B7-24C2-CB4A-960D-14E12446A3E4}"/>
          </ac:cxnSpMkLst>
        </pc:cxnChg>
        <pc:cxnChg chg="mod">
          <ac:chgData name="Koch, Frank - FS, NC" userId="594ed3c1-0b5c-45dd-b577-2f3995efe16a" providerId="ADAL" clId="{DA62A9F4-4A9D-4C8A-B183-59EC9AECF51E}" dt="2023-09-20T12:58:17.212" v="5107" actId="1076"/>
          <ac:cxnSpMkLst>
            <pc:docMk/>
            <pc:sldMk cId="698702017" sldId="280"/>
            <ac:cxnSpMk id="16" creationId="{5D8B4835-3417-48AB-9A2E-62B6119FD748}"/>
          </ac:cxnSpMkLst>
        </pc:cxnChg>
        <pc:cxnChg chg="mod">
          <ac:chgData name="Koch, Frank - FS, NC" userId="594ed3c1-0b5c-45dd-b577-2f3995efe16a" providerId="ADAL" clId="{DA62A9F4-4A9D-4C8A-B183-59EC9AECF51E}" dt="2023-09-20T12:58:17.212" v="5107" actId="1076"/>
          <ac:cxnSpMkLst>
            <pc:docMk/>
            <pc:sldMk cId="698702017" sldId="280"/>
            <ac:cxnSpMk id="18" creationId="{76B7B3E4-8AF2-45EA-B4AE-1D8D508C25C1}"/>
          </ac:cxnSpMkLst>
        </pc:cxnChg>
        <pc:cxnChg chg="mod">
          <ac:chgData name="Koch, Frank - FS, NC" userId="594ed3c1-0b5c-45dd-b577-2f3995efe16a" providerId="ADAL" clId="{DA62A9F4-4A9D-4C8A-B183-59EC9AECF51E}" dt="2023-09-20T12:58:17.212" v="5107" actId="1076"/>
          <ac:cxnSpMkLst>
            <pc:docMk/>
            <pc:sldMk cId="698702017" sldId="280"/>
            <ac:cxnSpMk id="26" creationId="{5B2FB550-488C-41EA-974A-F8ABCE65AC0D}"/>
          </ac:cxnSpMkLst>
        </pc:cxnChg>
        <pc:cxnChg chg="mod">
          <ac:chgData name="Koch, Frank - FS, NC" userId="594ed3c1-0b5c-45dd-b577-2f3995efe16a" providerId="ADAL" clId="{DA62A9F4-4A9D-4C8A-B183-59EC9AECF51E}" dt="2023-09-20T12:58:17.212" v="5107" actId="1076"/>
          <ac:cxnSpMkLst>
            <pc:docMk/>
            <pc:sldMk cId="698702017" sldId="280"/>
            <ac:cxnSpMk id="33" creationId="{447EDA5D-5F21-4231-A329-7399FFAB9AB4}"/>
          </ac:cxnSpMkLst>
        </pc:cxnChg>
        <pc:cxnChg chg="mod">
          <ac:chgData name="Koch, Frank - FS, NC" userId="594ed3c1-0b5c-45dd-b577-2f3995efe16a" providerId="ADAL" clId="{DA62A9F4-4A9D-4C8A-B183-59EC9AECF51E}" dt="2023-09-20T12:58:17.212" v="5107" actId="1076"/>
          <ac:cxnSpMkLst>
            <pc:docMk/>
            <pc:sldMk cId="698702017" sldId="280"/>
            <ac:cxnSpMk id="38" creationId="{ADAC87B4-FEF2-4A72-A7D1-C9DC3A98B69B}"/>
          </ac:cxnSpMkLst>
        </pc:cxnChg>
        <pc:cxnChg chg="mod">
          <ac:chgData name="Koch, Frank - FS, NC" userId="594ed3c1-0b5c-45dd-b577-2f3995efe16a" providerId="ADAL" clId="{DA62A9F4-4A9D-4C8A-B183-59EC9AECF51E}" dt="2023-09-20T12:58:17.212" v="5107" actId="1076"/>
          <ac:cxnSpMkLst>
            <pc:docMk/>
            <pc:sldMk cId="698702017" sldId="280"/>
            <ac:cxnSpMk id="41" creationId="{A61D7FAD-8E1D-42E9-AF2D-1D067AF69DB1}"/>
          </ac:cxnSpMkLst>
        </pc:cxnChg>
        <pc:cxnChg chg="mod">
          <ac:chgData name="Koch, Frank - FS, NC" userId="594ed3c1-0b5c-45dd-b577-2f3995efe16a" providerId="ADAL" clId="{DA62A9F4-4A9D-4C8A-B183-59EC9AECF51E}" dt="2023-09-20T12:58:17.212" v="5107" actId="1076"/>
          <ac:cxnSpMkLst>
            <pc:docMk/>
            <pc:sldMk cId="698702017" sldId="280"/>
            <ac:cxnSpMk id="51" creationId="{31ECE2DD-93BE-40AD-9707-4E0CD938C8F0}"/>
          </ac:cxnSpMkLst>
        </pc:cxnChg>
      </pc:sldChg>
      <pc:sldChg chg="addSp delSp modSp add del mod">
        <pc:chgData name="Koch, Frank - FS, NC" userId="594ed3c1-0b5c-45dd-b577-2f3995efe16a" providerId="ADAL" clId="{DA62A9F4-4A9D-4C8A-B183-59EC9AECF51E}" dt="2023-09-21T21:37:45.954" v="10593" actId="2696"/>
        <pc:sldMkLst>
          <pc:docMk/>
          <pc:sldMk cId="72573367" sldId="281"/>
        </pc:sldMkLst>
        <pc:spChg chg="add del mod">
          <ac:chgData name="Koch, Frank - FS, NC" userId="594ed3c1-0b5c-45dd-b577-2f3995efe16a" providerId="ADAL" clId="{DA62A9F4-4A9D-4C8A-B183-59EC9AECF51E}" dt="2023-09-20T13:03:56.633" v="5222" actId="20577"/>
          <ac:spMkLst>
            <pc:docMk/>
            <pc:sldMk cId="72573367" sldId="281"/>
            <ac:spMk id="2" creationId="{3BABC241-C6B6-4B63-AB39-65C616CCB3A1}"/>
          </ac:spMkLst>
        </pc:spChg>
        <pc:spChg chg="mod">
          <ac:chgData name="Koch, Frank - FS, NC" userId="594ed3c1-0b5c-45dd-b577-2f3995efe16a" providerId="ADAL" clId="{DA62A9F4-4A9D-4C8A-B183-59EC9AECF51E}" dt="2023-09-20T13:02:14.584" v="5195" actId="20577"/>
          <ac:spMkLst>
            <pc:docMk/>
            <pc:sldMk cId="72573367" sldId="281"/>
            <ac:spMk id="4" creationId="{5254AA70-757E-2F40-A5B3-6F140A1C1303}"/>
          </ac:spMkLst>
        </pc:spChg>
        <pc:spChg chg="mod">
          <ac:chgData name="Koch, Frank - FS, NC" userId="594ed3c1-0b5c-45dd-b577-2f3995efe16a" providerId="ADAL" clId="{DA62A9F4-4A9D-4C8A-B183-59EC9AECF51E}" dt="2023-09-20T13:06:21.416" v="5295" actId="14100"/>
          <ac:spMkLst>
            <pc:docMk/>
            <pc:sldMk cId="72573367" sldId="281"/>
            <ac:spMk id="12" creationId="{F949B6C3-3A33-4AE2-B632-4C029232062A}"/>
          </ac:spMkLst>
        </pc:spChg>
        <pc:spChg chg="add del mod">
          <ac:chgData name="Koch, Frank - FS, NC" userId="594ed3c1-0b5c-45dd-b577-2f3995efe16a" providerId="ADAL" clId="{DA62A9F4-4A9D-4C8A-B183-59EC9AECF51E}" dt="2023-09-20T13:07:27.072" v="5346" actId="14100"/>
          <ac:spMkLst>
            <pc:docMk/>
            <pc:sldMk cId="72573367" sldId="281"/>
            <ac:spMk id="14" creationId="{9010FDA4-C3CB-4443-B093-0082CDDE2DE9}"/>
          </ac:spMkLst>
        </pc:spChg>
        <pc:spChg chg="del mod">
          <ac:chgData name="Koch, Frank - FS, NC" userId="594ed3c1-0b5c-45dd-b577-2f3995efe16a" providerId="ADAL" clId="{DA62A9F4-4A9D-4C8A-B183-59EC9AECF51E}" dt="2023-09-20T13:09:22.494" v="5352" actId="478"/>
          <ac:spMkLst>
            <pc:docMk/>
            <pc:sldMk cId="72573367" sldId="281"/>
            <ac:spMk id="15" creationId="{E7D728C5-544C-4AC9-B1BD-C6A25FF1D91C}"/>
          </ac:spMkLst>
        </pc:spChg>
        <pc:spChg chg="mod">
          <ac:chgData name="Koch, Frank - FS, NC" userId="594ed3c1-0b5c-45dd-b577-2f3995efe16a" providerId="ADAL" clId="{DA62A9F4-4A9D-4C8A-B183-59EC9AECF51E}" dt="2023-09-20T13:05:06.189" v="5228" actId="20577"/>
          <ac:spMkLst>
            <pc:docMk/>
            <pc:sldMk cId="72573367" sldId="281"/>
            <ac:spMk id="28" creationId="{44F39EE3-1B9D-486D-93EF-CAB3735AC4BD}"/>
          </ac:spMkLst>
        </pc:spChg>
        <pc:spChg chg="del">
          <ac:chgData name="Koch, Frank - FS, NC" userId="594ed3c1-0b5c-45dd-b577-2f3995efe16a" providerId="ADAL" clId="{DA62A9F4-4A9D-4C8A-B183-59EC9AECF51E}" dt="2023-09-20T13:07:38.263" v="5347" actId="478"/>
          <ac:spMkLst>
            <pc:docMk/>
            <pc:sldMk cId="72573367" sldId="281"/>
            <ac:spMk id="45" creationId="{07E7B94F-8107-4F5D-A55A-417304300D77}"/>
          </ac:spMkLst>
        </pc:spChg>
        <pc:spChg chg="del">
          <ac:chgData name="Koch, Frank - FS, NC" userId="594ed3c1-0b5c-45dd-b577-2f3995efe16a" providerId="ADAL" clId="{DA62A9F4-4A9D-4C8A-B183-59EC9AECF51E}" dt="2023-09-20T13:05:17.984" v="5230" actId="478"/>
          <ac:spMkLst>
            <pc:docMk/>
            <pc:sldMk cId="72573367" sldId="281"/>
            <ac:spMk id="47" creationId="{A6A0F72A-7E32-4A30-88FC-BFEA7D85F998}"/>
          </ac:spMkLst>
        </pc:spChg>
        <pc:spChg chg="del">
          <ac:chgData name="Koch, Frank - FS, NC" userId="594ed3c1-0b5c-45dd-b577-2f3995efe16a" providerId="ADAL" clId="{DA62A9F4-4A9D-4C8A-B183-59EC9AECF51E}" dt="2023-09-20T13:05:13.072" v="5229" actId="478"/>
          <ac:spMkLst>
            <pc:docMk/>
            <pc:sldMk cId="72573367" sldId="281"/>
            <ac:spMk id="48" creationId="{2E2314AD-1935-4797-8277-A460A59BE22C}"/>
          </ac:spMkLst>
        </pc:spChg>
        <pc:spChg chg="mod">
          <ac:chgData name="Koch, Frank - FS, NC" userId="594ed3c1-0b5c-45dd-b577-2f3995efe16a" providerId="ADAL" clId="{DA62A9F4-4A9D-4C8A-B183-59EC9AECF51E}" dt="2023-09-20T13:07:01.801" v="5320" actId="20577"/>
          <ac:spMkLst>
            <pc:docMk/>
            <pc:sldMk cId="72573367" sldId="281"/>
            <ac:spMk id="50" creationId="{260791E9-CE2B-4865-9054-87FDB31EEE37}"/>
          </ac:spMkLst>
        </pc:spChg>
        <pc:spChg chg="del mod">
          <ac:chgData name="Koch, Frank - FS, NC" userId="594ed3c1-0b5c-45dd-b577-2f3995efe16a" providerId="ADAL" clId="{DA62A9F4-4A9D-4C8A-B183-59EC9AECF51E}" dt="2023-09-20T13:09:09.586" v="5349" actId="478"/>
          <ac:spMkLst>
            <pc:docMk/>
            <pc:sldMk cId="72573367" sldId="281"/>
            <ac:spMk id="55" creationId="{A8700D40-72E2-4429-AB63-A25268AA5B48}"/>
          </ac:spMkLst>
        </pc:spChg>
        <pc:cxnChg chg="mod">
          <ac:chgData name="Koch, Frank - FS, NC" userId="594ed3c1-0b5c-45dd-b577-2f3995efe16a" providerId="ADAL" clId="{DA62A9F4-4A9D-4C8A-B183-59EC9AECF51E}" dt="2023-09-20T13:09:22.494" v="5352" actId="478"/>
          <ac:cxnSpMkLst>
            <pc:docMk/>
            <pc:sldMk cId="72573367" sldId="281"/>
            <ac:cxnSpMk id="16" creationId="{5D8B4835-3417-48AB-9A2E-62B6119FD748}"/>
          </ac:cxnSpMkLst>
        </pc:cxnChg>
        <pc:cxnChg chg="mod">
          <ac:chgData name="Koch, Frank - FS, NC" userId="594ed3c1-0b5c-45dd-b577-2f3995efe16a" providerId="ADAL" clId="{DA62A9F4-4A9D-4C8A-B183-59EC9AECF51E}" dt="2023-09-20T13:07:27.072" v="5346" actId="14100"/>
          <ac:cxnSpMkLst>
            <pc:docMk/>
            <pc:sldMk cId="72573367" sldId="281"/>
            <ac:cxnSpMk id="18" creationId="{76B7B3E4-8AF2-45EA-B4AE-1D8D508C25C1}"/>
          </ac:cxnSpMkLst>
        </pc:cxnChg>
        <pc:cxnChg chg="mod">
          <ac:chgData name="Koch, Frank - FS, NC" userId="594ed3c1-0b5c-45dd-b577-2f3995efe16a" providerId="ADAL" clId="{DA62A9F4-4A9D-4C8A-B183-59EC9AECF51E}" dt="2023-09-20T13:03:56.633" v="5222" actId="20577"/>
          <ac:cxnSpMkLst>
            <pc:docMk/>
            <pc:sldMk cId="72573367" sldId="281"/>
            <ac:cxnSpMk id="26" creationId="{5B2FB550-488C-41EA-974A-F8ABCE65AC0D}"/>
          </ac:cxnSpMkLst>
        </pc:cxnChg>
        <pc:cxnChg chg="mod">
          <ac:chgData name="Koch, Frank - FS, NC" userId="594ed3c1-0b5c-45dd-b577-2f3995efe16a" providerId="ADAL" clId="{DA62A9F4-4A9D-4C8A-B183-59EC9AECF51E}" dt="2023-09-20T13:06:21.416" v="5295" actId="14100"/>
          <ac:cxnSpMkLst>
            <pc:docMk/>
            <pc:sldMk cId="72573367" sldId="281"/>
            <ac:cxnSpMk id="33" creationId="{447EDA5D-5F21-4231-A329-7399FFAB9AB4}"/>
          </ac:cxnSpMkLst>
        </pc:cxnChg>
        <pc:cxnChg chg="mod">
          <ac:chgData name="Koch, Frank - FS, NC" userId="594ed3c1-0b5c-45dd-b577-2f3995efe16a" providerId="ADAL" clId="{DA62A9F4-4A9D-4C8A-B183-59EC9AECF51E}" dt="2023-09-20T13:06:21.416" v="5295" actId="14100"/>
          <ac:cxnSpMkLst>
            <pc:docMk/>
            <pc:sldMk cId="72573367" sldId="281"/>
            <ac:cxnSpMk id="38" creationId="{ADAC87B4-FEF2-4A72-A7D1-C9DC3A98B69B}"/>
          </ac:cxnSpMkLst>
        </pc:cxnChg>
        <pc:cxnChg chg="mod">
          <ac:chgData name="Koch, Frank - FS, NC" userId="594ed3c1-0b5c-45dd-b577-2f3995efe16a" providerId="ADAL" clId="{DA62A9F4-4A9D-4C8A-B183-59EC9AECF51E}" dt="2023-09-20T13:04:26.779" v="5223" actId="6549"/>
          <ac:cxnSpMkLst>
            <pc:docMk/>
            <pc:sldMk cId="72573367" sldId="281"/>
            <ac:cxnSpMk id="41" creationId="{A61D7FAD-8E1D-42E9-AF2D-1D067AF69DB1}"/>
          </ac:cxnSpMkLst>
        </pc:cxnChg>
        <pc:cxnChg chg="mod">
          <ac:chgData name="Koch, Frank - FS, NC" userId="594ed3c1-0b5c-45dd-b577-2f3995efe16a" providerId="ADAL" clId="{DA62A9F4-4A9D-4C8A-B183-59EC9AECF51E}" dt="2023-09-20T13:06:57.208" v="5296" actId="20577"/>
          <ac:cxnSpMkLst>
            <pc:docMk/>
            <pc:sldMk cId="72573367" sldId="281"/>
            <ac:cxnSpMk id="51" creationId="{31ECE2DD-93BE-40AD-9707-4E0CD938C8F0}"/>
          </ac:cxnSpMkLst>
        </pc:cxnChg>
      </pc:sldChg>
      <pc:sldChg chg="addSp modSp mod ord">
        <pc:chgData name="Koch, Frank - FS, NC" userId="594ed3c1-0b5c-45dd-b577-2f3995efe16a" providerId="ADAL" clId="{DA62A9F4-4A9D-4C8A-B183-59EC9AECF51E}" dt="2023-09-21T19:29:03.040" v="5801"/>
        <pc:sldMkLst>
          <pc:docMk/>
          <pc:sldMk cId="120389729" sldId="282"/>
        </pc:sldMkLst>
        <pc:spChg chg="mod">
          <ac:chgData name="Koch, Frank - FS, NC" userId="594ed3c1-0b5c-45dd-b577-2f3995efe16a" providerId="ADAL" clId="{DA62A9F4-4A9D-4C8A-B183-59EC9AECF51E}" dt="2023-09-21T19:25:54.605" v="5775" actId="14100"/>
          <ac:spMkLst>
            <pc:docMk/>
            <pc:sldMk cId="120389729" sldId="282"/>
            <ac:spMk id="4" creationId="{C54D08E8-9602-228C-A294-8A3F65477266}"/>
          </ac:spMkLst>
        </pc:spChg>
        <pc:spChg chg="mod">
          <ac:chgData name="Koch, Frank - FS, NC" userId="594ed3c1-0b5c-45dd-b577-2f3995efe16a" providerId="ADAL" clId="{DA62A9F4-4A9D-4C8A-B183-59EC9AECF51E}" dt="2023-09-21T19:28:31.020" v="5799" actId="20577"/>
          <ac:spMkLst>
            <pc:docMk/>
            <pc:sldMk cId="120389729" sldId="282"/>
            <ac:spMk id="5" creationId="{720ED1A5-D683-823F-D1D3-B2150749DB3C}"/>
          </ac:spMkLst>
        </pc:spChg>
        <pc:picChg chg="add mod modCrop">
          <ac:chgData name="Koch, Frank - FS, NC" userId="594ed3c1-0b5c-45dd-b577-2f3995efe16a" providerId="ADAL" clId="{DA62A9F4-4A9D-4C8A-B183-59EC9AECF51E}" dt="2023-09-21T19:27:36.724" v="5784" actId="1076"/>
          <ac:picMkLst>
            <pc:docMk/>
            <pc:sldMk cId="120389729" sldId="282"/>
            <ac:picMk id="3" creationId="{DC26D5AC-270D-F83E-5DE8-B377F883B6E0}"/>
          </ac:picMkLst>
        </pc:picChg>
        <pc:picChg chg="add mod">
          <ac:chgData name="Koch, Frank - FS, NC" userId="594ed3c1-0b5c-45dd-b577-2f3995efe16a" providerId="ADAL" clId="{DA62A9F4-4A9D-4C8A-B183-59EC9AECF51E}" dt="2023-09-21T19:27:34.164" v="5783" actId="1076"/>
          <ac:picMkLst>
            <pc:docMk/>
            <pc:sldMk cId="120389729" sldId="282"/>
            <ac:picMk id="6" creationId="{28453CDC-2318-854C-2980-AD042F3D9238}"/>
          </ac:picMkLst>
        </pc:picChg>
      </pc:sldChg>
      <pc:sldChg chg="addSp modSp add mod">
        <pc:chgData name="Koch, Frank - FS, NC" userId="594ed3c1-0b5c-45dd-b577-2f3995efe16a" providerId="ADAL" clId="{DA62A9F4-4A9D-4C8A-B183-59EC9AECF51E}" dt="2023-09-21T20:07:17.574" v="6241" actId="20577"/>
        <pc:sldMkLst>
          <pc:docMk/>
          <pc:sldMk cId="3410301495" sldId="283"/>
        </pc:sldMkLst>
        <pc:spChg chg="add mod">
          <ac:chgData name="Koch, Frank - FS, NC" userId="594ed3c1-0b5c-45dd-b577-2f3995efe16a" providerId="ADAL" clId="{DA62A9F4-4A9D-4C8A-B183-59EC9AECF51E}" dt="2023-09-21T20:06:51.359" v="6236" actId="1076"/>
          <ac:spMkLst>
            <pc:docMk/>
            <pc:sldMk cId="3410301495" sldId="283"/>
            <ac:spMk id="2" creationId="{94AB8759-4504-0EDD-AF2E-21131A064830}"/>
          </ac:spMkLst>
        </pc:spChg>
        <pc:spChg chg="mod">
          <ac:chgData name="Koch, Frank - FS, NC" userId="594ed3c1-0b5c-45dd-b577-2f3995efe16a" providerId="ADAL" clId="{DA62A9F4-4A9D-4C8A-B183-59EC9AECF51E}" dt="2023-09-21T20:07:17.574" v="6241" actId="20577"/>
          <ac:spMkLst>
            <pc:docMk/>
            <pc:sldMk cId="3410301495" sldId="283"/>
            <ac:spMk id="5" creationId="{720ED1A5-D683-823F-D1D3-B2150749DB3C}"/>
          </ac:spMkLst>
        </pc:spChg>
      </pc:sldChg>
      <pc:sldChg chg="modSp new mod">
        <pc:chgData name="Koch, Frank - FS, NC" userId="594ed3c1-0b5c-45dd-b577-2f3995efe16a" providerId="ADAL" clId="{DA62A9F4-4A9D-4C8A-B183-59EC9AECF51E}" dt="2023-09-21T20:31:23.713" v="6715" actId="20577"/>
        <pc:sldMkLst>
          <pc:docMk/>
          <pc:sldMk cId="1753275010" sldId="284"/>
        </pc:sldMkLst>
        <pc:spChg chg="mod">
          <ac:chgData name="Koch, Frank - FS, NC" userId="594ed3c1-0b5c-45dd-b577-2f3995efe16a" providerId="ADAL" clId="{DA62A9F4-4A9D-4C8A-B183-59EC9AECF51E}" dt="2023-09-21T20:28:57.352" v="6507" actId="20577"/>
          <ac:spMkLst>
            <pc:docMk/>
            <pc:sldMk cId="1753275010" sldId="284"/>
            <ac:spMk id="2" creationId="{75512FD6-8E38-D775-39CF-D38F56B1B7AA}"/>
          </ac:spMkLst>
        </pc:spChg>
        <pc:spChg chg="mod">
          <ac:chgData name="Koch, Frank - FS, NC" userId="594ed3c1-0b5c-45dd-b577-2f3995efe16a" providerId="ADAL" clId="{DA62A9F4-4A9D-4C8A-B183-59EC9AECF51E}" dt="2023-09-21T20:31:23.713" v="6715" actId="20577"/>
          <ac:spMkLst>
            <pc:docMk/>
            <pc:sldMk cId="1753275010" sldId="284"/>
            <ac:spMk id="3" creationId="{2CF37C4C-919F-0100-FE0E-01AE243FA5B1}"/>
          </ac:spMkLst>
        </pc:spChg>
      </pc:sldChg>
      <pc:sldChg chg="addSp modSp new mod">
        <pc:chgData name="Koch, Frank - FS, NC" userId="594ed3c1-0b5c-45dd-b577-2f3995efe16a" providerId="ADAL" clId="{DA62A9F4-4A9D-4C8A-B183-59EC9AECF51E}" dt="2023-09-21T21:01:37.025" v="8268" actId="6549"/>
        <pc:sldMkLst>
          <pc:docMk/>
          <pc:sldMk cId="3191914736" sldId="285"/>
        </pc:sldMkLst>
        <pc:spChg chg="mod">
          <ac:chgData name="Koch, Frank - FS, NC" userId="594ed3c1-0b5c-45dd-b577-2f3995efe16a" providerId="ADAL" clId="{DA62A9F4-4A9D-4C8A-B183-59EC9AECF51E}" dt="2023-09-21T20:48:48.175" v="7670" actId="20577"/>
          <ac:spMkLst>
            <pc:docMk/>
            <pc:sldMk cId="3191914736" sldId="285"/>
            <ac:spMk id="2" creationId="{342A8AF6-F75E-7E09-A80A-C3FDF3B91CC6}"/>
          </ac:spMkLst>
        </pc:spChg>
        <pc:spChg chg="mod">
          <ac:chgData name="Koch, Frank - FS, NC" userId="594ed3c1-0b5c-45dd-b577-2f3995efe16a" providerId="ADAL" clId="{DA62A9F4-4A9D-4C8A-B183-59EC9AECF51E}" dt="2023-09-21T21:01:37.025" v="8268" actId="6549"/>
          <ac:spMkLst>
            <pc:docMk/>
            <pc:sldMk cId="3191914736" sldId="285"/>
            <ac:spMk id="3" creationId="{986179AE-7A41-F012-7C6F-DC7404C74324}"/>
          </ac:spMkLst>
        </pc:spChg>
        <pc:spChg chg="add mod ord">
          <ac:chgData name="Koch, Frank - FS, NC" userId="594ed3c1-0b5c-45dd-b577-2f3995efe16a" providerId="ADAL" clId="{DA62A9F4-4A9D-4C8A-B183-59EC9AECF51E}" dt="2023-09-21T20:55:12.822" v="7912" actId="1038"/>
          <ac:spMkLst>
            <pc:docMk/>
            <pc:sldMk cId="3191914736" sldId="285"/>
            <ac:spMk id="7" creationId="{D8458497-0044-8EF8-367A-53394B5C713C}"/>
          </ac:spMkLst>
        </pc:spChg>
        <pc:grpChg chg="add mod">
          <ac:chgData name="Koch, Frank - FS, NC" userId="594ed3c1-0b5c-45dd-b577-2f3995efe16a" providerId="ADAL" clId="{DA62A9F4-4A9D-4C8A-B183-59EC9AECF51E}" dt="2023-09-21T20:55:12.822" v="7912" actId="1038"/>
          <ac:grpSpMkLst>
            <pc:docMk/>
            <pc:sldMk cId="3191914736" sldId="285"/>
            <ac:grpSpMk id="4" creationId="{E12AFD6F-58A7-879A-3B51-44B48ACB21DD}"/>
          </ac:grpSpMkLst>
        </pc:grpChg>
        <pc:grpChg chg="add mod">
          <ac:chgData name="Koch, Frank - FS, NC" userId="594ed3c1-0b5c-45dd-b577-2f3995efe16a" providerId="ADAL" clId="{DA62A9F4-4A9D-4C8A-B183-59EC9AECF51E}" dt="2023-09-21T20:55:12.822" v="7912" actId="1038"/>
          <ac:grpSpMkLst>
            <pc:docMk/>
            <pc:sldMk cId="3191914736" sldId="285"/>
            <ac:grpSpMk id="8" creationId="{F64F38CE-6248-383F-6356-BACA3E3CF527}"/>
          </ac:grpSpMkLst>
        </pc:grpChg>
        <pc:picChg chg="mod">
          <ac:chgData name="Koch, Frank - FS, NC" userId="594ed3c1-0b5c-45dd-b577-2f3995efe16a" providerId="ADAL" clId="{DA62A9F4-4A9D-4C8A-B183-59EC9AECF51E}" dt="2023-09-21T20:55:12.822" v="7912" actId="1038"/>
          <ac:picMkLst>
            <pc:docMk/>
            <pc:sldMk cId="3191914736" sldId="285"/>
            <ac:picMk id="5" creationId="{E740ADA1-DAD2-0F1B-92D7-91F794C029EF}"/>
          </ac:picMkLst>
        </pc:picChg>
        <pc:picChg chg="mod">
          <ac:chgData name="Koch, Frank - FS, NC" userId="594ed3c1-0b5c-45dd-b577-2f3995efe16a" providerId="ADAL" clId="{DA62A9F4-4A9D-4C8A-B183-59EC9AECF51E}" dt="2023-09-21T20:55:12.822" v="7912" actId="1038"/>
          <ac:picMkLst>
            <pc:docMk/>
            <pc:sldMk cId="3191914736" sldId="285"/>
            <ac:picMk id="6" creationId="{C99E6438-824B-03F8-5B8D-128CE929C793}"/>
          </ac:picMkLst>
        </pc:picChg>
      </pc:sldChg>
      <pc:sldChg chg="modSp new mod">
        <pc:chgData name="Koch, Frank - FS, NC" userId="594ed3c1-0b5c-45dd-b577-2f3995efe16a" providerId="ADAL" clId="{DA62A9F4-4A9D-4C8A-B183-59EC9AECF51E}" dt="2023-09-22T05:19:05.103" v="10938" actId="20577"/>
        <pc:sldMkLst>
          <pc:docMk/>
          <pc:sldMk cId="2411694486" sldId="286"/>
        </pc:sldMkLst>
        <pc:spChg chg="mod">
          <ac:chgData name="Koch, Frank - FS, NC" userId="594ed3c1-0b5c-45dd-b577-2f3995efe16a" providerId="ADAL" clId="{DA62A9F4-4A9D-4C8A-B183-59EC9AECF51E}" dt="2023-09-21T21:39:59.326" v="10610" actId="20577"/>
          <ac:spMkLst>
            <pc:docMk/>
            <pc:sldMk cId="2411694486" sldId="286"/>
            <ac:spMk id="2" creationId="{AFBCBE00-4AEC-1EB3-F1A8-C275BDFD5BC3}"/>
          </ac:spMkLst>
        </pc:spChg>
        <pc:spChg chg="mod">
          <ac:chgData name="Koch, Frank - FS, NC" userId="594ed3c1-0b5c-45dd-b577-2f3995efe16a" providerId="ADAL" clId="{DA62A9F4-4A9D-4C8A-B183-59EC9AECF51E}" dt="2023-09-22T05:19:05.103" v="10938" actId="20577"/>
          <ac:spMkLst>
            <pc:docMk/>
            <pc:sldMk cId="2411694486" sldId="286"/>
            <ac:spMk id="3" creationId="{1615240A-47F0-9B78-2A3E-8184328065E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4644EB4-13CF-4E3D-9DB4-DFBEA3F138D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-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814AF2-7E4B-48E6-A5AD-B311B9B85B6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160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79CE75-E596-4EA6-B8FF-C88CE95F6432}" type="datetimeFigureOut">
              <a:rPr lang="en-US" sz="1100" smtClean="0">
                <a:latin typeface="Arial" panose="020B0604020202020204" pitchFamily="34" charset="0"/>
                <a:cs typeface="Arial" panose="020B0604020202020204" pitchFamily="34" charset="0"/>
              </a:rPr>
              <a:t>9/22/2023</a:t>
            </a:fld>
            <a:endParaRPr 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977BE1-998C-4254-88AB-9CE71552CDD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540327" y="6545202"/>
            <a:ext cx="1066800" cy="2078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Forest Service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0B7737-9705-45F2-9412-8ADECC0D8A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7802225" y="6477066"/>
            <a:ext cx="1341775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67E6E-B8BE-472A-9E55-025BD0B351C3}" type="slidenum">
              <a:rPr lang="en-US" sz="900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D1D2C3-2518-4160-93F1-2D6475B020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2" y="6447943"/>
            <a:ext cx="362492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795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900"/>
            </a:lvl1pPr>
          </a:lstStyle>
          <a:p>
            <a:fld id="{E8FF4E62-F5F7-460C-A8D2-FE2CF802567F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78849" y="6575437"/>
            <a:ext cx="1114136" cy="1905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/>
            </a:lvl1pPr>
          </a:lstStyle>
          <a:p>
            <a:r>
              <a:rPr lang="en-US" dirty="0"/>
              <a:t>Forest Service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7786254" y="6513910"/>
            <a:ext cx="1355629" cy="2520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/>
            </a:lvl1pPr>
          </a:lstStyle>
          <a:p>
            <a:fld id="{E24F8C35-E4C8-4D78-A860-19355B622AB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98D5F6-E7D4-4BA5-9B6A-57E507FE21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0" y="6455664"/>
            <a:ext cx="362492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092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A8A5A9BD-E216-4D62-9435-724730060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3658" y="256164"/>
            <a:ext cx="6584911" cy="7316569"/>
          </a:xfrm>
          <a:prstGeom prst="rect">
            <a:avLst/>
          </a:prstGeom>
        </p:spPr>
      </p:pic>
      <p:pic>
        <p:nvPicPr>
          <p:cNvPr id="17" name="Picture 16" descr="United States Department of Agriculture symbol.">
            <a:extLst>
              <a:ext uri="{FF2B5EF4-FFF2-40B4-BE49-F238E27FC236}">
                <a16:creationId xmlns:a16="http://schemas.microsoft.com/office/drawing/2014/main" id="{74CA64E4-D296-4166-80A0-A6611FA040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476" y="182880"/>
            <a:ext cx="576072" cy="393369"/>
          </a:xfrm>
          <a:prstGeom prst="rect">
            <a:avLst/>
          </a:prstGeom>
        </p:spPr>
      </p:pic>
      <p:pic>
        <p:nvPicPr>
          <p:cNvPr id="20" name="Picture 19" descr="Forest Service insignia.">
            <a:extLst>
              <a:ext uri="{FF2B5EF4-FFF2-40B4-BE49-F238E27FC236}">
                <a16:creationId xmlns:a16="http://schemas.microsoft.com/office/drawing/2014/main" id="{92F0EF35-2944-4D86-8ABB-5C7F5E815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4594" y="184862"/>
            <a:ext cx="355831" cy="39536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CF5E450-EF12-4AD5-B1DF-ABB22CBADAA7}"/>
              </a:ext>
            </a:extLst>
          </p:cNvPr>
          <p:cNvSpPr txBox="1"/>
          <p:nvPr/>
        </p:nvSpPr>
        <p:spPr>
          <a:xfrm>
            <a:off x="1417320" y="137160"/>
            <a:ext cx="214033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Source Sans Pro" panose="020B0503030403020204" pitchFamily="34" charset="0"/>
                <a:cs typeface="Arial" panose="020B0604020202020204" pitchFamily="34" charset="0"/>
              </a:rPr>
              <a:t>Forest Service</a:t>
            </a:r>
          </a:p>
          <a:p>
            <a:r>
              <a:rPr lang="en-US" sz="1000" dirty="0">
                <a:latin typeface="Source Sans Pro" panose="020B0503030403020204" pitchFamily="34" charset="0"/>
                <a:cs typeface="Arial" panose="020B0604020202020204" pitchFamily="34" charset="0"/>
              </a:rPr>
              <a:t>U.S. DEPARTMENT OF AGRICULTURE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/>
          <a:lstStyle>
            <a:lvl1pPr algn="ctr">
              <a:lnSpc>
                <a:spcPct val="125000"/>
              </a:lnSpc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48733"/>
            <a:ext cx="9144000" cy="1299765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461009E-07D3-46A7-9EB6-C3A7B832AF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79476" y="685800"/>
            <a:ext cx="1154422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4F96B3C-3980-4884-B284-D9DE6C04F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18418" y="6351429"/>
            <a:ext cx="2743200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199A433-448B-4796-9F39-BFD5E5D7A599}" type="datetime1">
              <a:rPr lang="en-US" smtClean="0"/>
              <a:pPr/>
              <a:t>9/22/2023</a:t>
            </a:fld>
            <a:endParaRPr lang="en-US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225C2CB-A661-491D-A620-244A2ED10F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1524000" y="4071532"/>
            <a:ext cx="9144000" cy="0"/>
          </a:xfrm>
          <a:prstGeom prst="line">
            <a:avLst/>
          </a:prstGeom>
          <a:ln w="76200" cmpd="sng"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tx2"/>
                </a:gs>
                <a:gs pos="100000">
                  <a:schemeClr val="accent2">
                    <a:lumMod val="50000"/>
                  </a:schemeClr>
                </a:gs>
              </a:gsLst>
              <a:lin ang="8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597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2998"/>
            <a:ext cx="10515600" cy="973219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 marL="548640">
              <a:defRPr/>
            </a:lvl2pPr>
            <a:lvl3pPr marL="822960">
              <a:defRPr/>
            </a:lvl3pPr>
            <a:lvl4pPr marL="1143000">
              <a:defRPr/>
            </a:lvl4pPr>
            <a:lvl5pPr marL="146304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C837E26-6851-46EE-8742-49F3F46D6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838201" y="1677955"/>
            <a:ext cx="10515599" cy="0"/>
          </a:xfrm>
          <a:prstGeom prst="line">
            <a:avLst/>
          </a:prstGeom>
          <a:ln w="76200" cmpd="sng"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tx2"/>
                </a:gs>
                <a:gs pos="100000">
                  <a:schemeClr val="accent2">
                    <a:lumMod val="50000"/>
                  </a:schemeClr>
                </a:gs>
              </a:gsLst>
              <a:lin ang="8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200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0053" y="718457"/>
            <a:ext cx="2628900" cy="533944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3047" y="718457"/>
            <a:ext cx="7734300" cy="533944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97863E3-5588-41F0-BAD4-052B51F893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653823" y="672801"/>
            <a:ext cx="0" cy="5430753"/>
          </a:xfrm>
          <a:prstGeom prst="line">
            <a:avLst/>
          </a:prstGeom>
          <a:ln w="76200" cmpd="sng"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2">
                    <a:lumMod val="85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8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1213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llout Text Box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1C79A-644C-482D-AF8E-90D922CAC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519"/>
            <a:ext cx="10515600" cy="97321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AFA3B51-23ED-47CE-8BB1-00EAC593B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6800" y="1828800"/>
            <a:ext cx="10058400" cy="4356847"/>
          </a:xfrm>
          <a:custGeom>
            <a:avLst/>
            <a:gdLst>
              <a:gd name="connsiteX0" fmla="*/ 0 w 9144000"/>
              <a:gd name="connsiteY0" fmla="*/ 416859 h 4101353"/>
              <a:gd name="connsiteX1" fmla="*/ 0 w 9144000"/>
              <a:gd name="connsiteY1" fmla="*/ 4101353 h 4101353"/>
              <a:gd name="connsiteX2" fmla="*/ 9144000 w 9144000"/>
              <a:gd name="connsiteY2" fmla="*/ 4101353 h 4101353"/>
              <a:gd name="connsiteX3" fmla="*/ 9144000 w 9144000"/>
              <a:gd name="connsiteY3" fmla="*/ 443753 h 4101353"/>
              <a:gd name="connsiteX4" fmla="*/ 5029200 w 9144000"/>
              <a:gd name="connsiteY4" fmla="*/ 443753 h 4101353"/>
              <a:gd name="connsiteX5" fmla="*/ 4585447 w 9144000"/>
              <a:gd name="connsiteY5" fmla="*/ 0 h 4101353"/>
              <a:gd name="connsiteX6" fmla="*/ 4141694 w 9144000"/>
              <a:gd name="connsiteY6" fmla="*/ 443753 h 4101353"/>
              <a:gd name="connsiteX7" fmla="*/ 0 w 9144000"/>
              <a:gd name="connsiteY7" fmla="*/ 416859 h 4101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4101353">
                <a:moveTo>
                  <a:pt x="0" y="416859"/>
                </a:moveTo>
                <a:lnTo>
                  <a:pt x="0" y="4101353"/>
                </a:lnTo>
                <a:lnTo>
                  <a:pt x="9144000" y="4101353"/>
                </a:lnTo>
                <a:lnTo>
                  <a:pt x="9144000" y="443753"/>
                </a:lnTo>
                <a:lnTo>
                  <a:pt x="5029200" y="443753"/>
                </a:lnTo>
                <a:lnTo>
                  <a:pt x="4585447" y="0"/>
                </a:lnTo>
                <a:lnTo>
                  <a:pt x="4141694" y="443753"/>
                </a:lnTo>
                <a:lnTo>
                  <a:pt x="0" y="416859"/>
                </a:lnTo>
                <a:close/>
              </a:path>
            </a:pathLst>
          </a:custGeom>
          <a:ln w="50800" cmpd="sng"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tx2"/>
                </a:gs>
                <a:gs pos="100000">
                  <a:schemeClr val="accent2">
                    <a:lumMod val="50000"/>
                  </a:schemeClr>
                </a:gs>
              </a:gsLst>
              <a:lin ang="8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899CFE-29A0-489C-B953-F98FF657FE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71600" y="2514600"/>
            <a:ext cx="9525000" cy="33528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7961163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>
        <p15:guide id="3" orient="horz" pos="129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u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1F87BBE-D466-42A1-BC95-620D539A60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-1"/>
            <a:ext cx="12192000" cy="1958635"/>
            <a:chOff x="-217714" y="-246743"/>
            <a:chExt cx="12525828" cy="2205378"/>
          </a:xfrm>
          <a:gradFill>
            <a:gsLst>
              <a:gs pos="0">
                <a:schemeClr val="accent5"/>
              </a:gs>
              <a:gs pos="100000">
                <a:schemeClr val="accent5">
                  <a:lumMod val="50000"/>
                </a:schemeClr>
              </a:gs>
            </a:gsLst>
            <a:lin ang="16200000" scaled="1"/>
          </a:gra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B8BD81A-6614-4F67-81F4-0F4366024F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-217714" y="-246743"/>
              <a:ext cx="12525828" cy="19374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F195FF96-E79D-49FF-9AF6-0BEA9F74B4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1957273" y="1690687"/>
              <a:ext cx="478746" cy="267948"/>
            </a:xfrm>
            <a:prstGeom prst="triangle">
              <a:avLst>
                <a:gd name="adj" fmla="val 4944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1081"/>
            <a:ext cx="10515600" cy="972231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61030"/>
            <a:ext cx="10515600" cy="4232275"/>
          </a:xfrm>
        </p:spPr>
        <p:txBody>
          <a:bodyPr/>
          <a:lstStyle>
            <a:lvl1pPr>
              <a:lnSpc>
                <a:spcPct val="114000"/>
              </a:lnSpc>
              <a:spcAft>
                <a:spcPts val="600"/>
              </a:spcAft>
              <a:defRPr/>
            </a:lvl1pPr>
            <a:lvl2pPr marL="548640">
              <a:lnSpc>
                <a:spcPct val="114000"/>
              </a:lnSpc>
              <a:spcAft>
                <a:spcPts val="600"/>
              </a:spcAft>
              <a:defRPr/>
            </a:lvl2pPr>
            <a:lvl3pPr marL="822960">
              <a:lnSpc>
                <a:spcPct val="114000"/>
              </a:lnSpc>
              <a:spcAft>
                <a:spcPts val="600"/>
              </a:spcAft>
              <a:defRPr/>
            </a:lvl3pPr>
            <a:lvl4pPr marL="1143000">
              <a:lnSpc>
                <a:spcPct val="114000"/>
              </a:lnSpc>
              <a:spcAft>
                <a:spcPts val="600"/>
              </a:spcAft>
              <a:defRPr/>
            </a:lvl4pPr>
            <a:lvl5pPr marL="1463040">
              <a:lnSpc>
                <a:spcPct val="114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818171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 Chevron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Pentagon 2">
            <a:extLst>
              <a:ext uri="{FF2B5EF4-FFF2-40B4-BE49-F238E27FC236}">
                <a16:creationId xmlns:a16="http://schemas.microsoft.com/office/drawing/2014/main" id="{C450CEEE-335C-41AC-B5E2-1B3956EC20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66603"/>
            <a:ext cx="4475598" cy="7184572"/>
          </a:xfrm>
          <a:prstGeom prst="homePlate">
            <a:avLst>
              <a:gd name="adj" fmla="val 25256"/>
            </a:avLst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1000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570E10-68E2-43DA-A36F-B4E2503BB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435" y="955533"/>
            <a:ext cx="3342278" cy="440044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77A1B9E-F9C8-4682-B21C-ED6E0F0D3EE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12959" y="955533"/>
            <a:ext cx="6823075" cy="4940300"/>
          </a:xfrm>
        </p:spPr>
        <p:txBody>
          <a:bodyPr/>
          <a:lstStyle>
            <a:lvl2pPr marL="548640">
              <a:defRPr/>
            </a:lvl2pPr>
            <a:lvl3pPr marL="822960">
              <a:defRPr/>
            </a:lvl3pPr>
            <a:lvl4pPr marL="1143000">
              <a:defRPr/>
            </a:lvl4pPr>
            <a:lvl5pPr marL="146304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53159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nner 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58D2C171-347A-4F78-BEA4-01EE28D1E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0377" y="259307"/>
            <a:ext cx="10986448" cy="1787857"/>
          </a:xfrm>
          <a:prstGeom prst="horizontalScroll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solidFill>
              <a:schemeClr val="accent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DFF0F0-2B88-44E1-8758-AFA988029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225" y="666625"/>
            <a:ext cx="10515600" cy="973219"/>
          </a:xfr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91E26A-770F-46D6-848E-8AA1E0DF96E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20750" y="2278063"/>
            <a:ext cx="10515600" cy="3913187"/>
          </a:xfrm>
        </p:spPr>
        <p:txBody>
          <a:bodyPr/>
          <a:lstStyle>
            <a:lvl2pPr marL="548640">
              <a:defRPr/>
            </a:lvl2pPr>
            <a:lvl3pPr marL="822960">
              <a:defRPr/>
            </a:lvl3pPr>
            <a:lvl4pPr marL="1143000">
              <a:defRPr/>
            </a:lvl4pPr>
            <a:lvl5pPr marL="146304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426058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21792"/>
            <a:ext cx="10515600" cy="972231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20240"/>
            <a:ext cx="10515600" cy="4232275"/>
          </a:xfrm>
        </p:spPr>
        <p:txBody>
          <a:bodyPr/>
          <a:lstStyle>
            <a:lvl1pPr>
              <a:lnSpc>
                <a:spcPct val="114000"/>
              </a:lnSpc>
              <a:spcAft>
                <a:spcPts val="600"/>
              </a:spcAft>
              <a:defRPr/>
            </a:lvl1pPr>
            <a:lvl2pPr marL="548640">
              <a:lnSpc>
                <a:spcPct val="114000"/>
              </a:lnSpc>
              <a:spcAft>
                <a:spcPts val="600"/>
              </a:spcAft>
              <a:defRPr/>
            </a:lvl2pPr>
            <a:lvl3pPr marL="822960">
              <a:lnSpc>
                <a:spcPct val="114000"/>
              </a:lnSpc>
              <a:spcAft>
                <a:spcPts val="600"/>
              </a:spcAft>
              <a:defRPr/>
            </a:lvl3pPr>
            <a:lvl4pPr marL="1143000">
              <a:lnSpc>
                <a:spcPct val="114000"/>
              </a:lnSpc>
              <a:spcAft>
                <a:spcPts val="600"/>
              </a:spcAft>
              <a:defRPr/>
            </a:lvl4pPr>
            <a:lvl5pPr marL="1463040">
              <a:lnSpc>
                <a:spcPct val="114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57311D0-54F7-41BF-8261-B59D16A76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838201" y="1745190"/>
            <a:ext cx="10515599" cy="0"/>
          </a:xfrm>
          <a:prstGeom prst="line">
            <a:avLst/>
          </a:prstGeom>
          <a:ln w="76200" cmpd="sng"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tx2"/>
                </a:gs>
                <a:gs pos="100000">
                  <a:schemeClr val="accent2">
                    <a:lumMod val="50000"/>
                  </a:schemeClr>
                </a:gs>
              </a:gsLst>
              <a:lin ang="8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153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23339"/>
            <a:ext cx="10515600" cy="973219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920240"/>
            <a:ext cx="5181600" cy="4232275"/>
          </a:xfrm>
        </p:spPr>
        <p:txBody>
          <a:bodyPr/>
          <a:lstStyle>
            <a:lvl1pPr>
              <a:lnSpc>
                <a:spcPct val="114000"/>
              </a:lnSpc>
              <a:spcAft>
                <a:spcPts val="600"/>
              </a:spcAft>
              <a:defRPr/>
            </a:lvl1pPr>
            <a:lvl2pPr marL="548640">
              <a:lnSpc>
                <a:spcPct val="114000"/>
              </a:lnSpc>
              <a:spcAft>
                <a:spcPts val="600"/>
              </a:spcAft>
              <a:defRPr/>
            </a:lvl2pPr>
            <a:lvl3pPr marL="822960">
              <a:lnSpc>
                <a:spcPct val="114000"/>
              </a:lnSpc>
              <a:spcAft>
                <a:spcPts val="600"/>
              </a:spcAft>
              <a:defRPr/>
            </a:lvl3pPr>
            <a:lvl4pPr marL="1143000">
              <a:lnSpc>
                <a:spcPct val="114000"/>
              </a:lnSpc>
              <a:spcAft>
                <a:spcPts val="600"/>
              </a:spcAft>
              <a:defRPr/>
            </a:lvl4pPr>
            <a:lvl5pPr marL="1463040">
              <a:lnSpc>
                <a:spcPct val="114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920240"/>
            <a:ext cx="5181600" cy="4232275"/>
          </a:xfrm>
        </p:spPr>
        <p:txBody>
          <a:bodyPr/>
          <a:lstStyle>
            <a:lvl1pPr>
              <a:lnSpc>
                <a:spcPct val="114000"/>
              </a:lnSpc>
              <a:spcAft>
                <a:spcPts val="600"/>
              </a:spcAft>
              <a:defRPr/>
            </a:lvl1pPr>
            <a:lvl2pPr marL="548640">
              <a:lnSpc>
                <a:spcPct val="114000"/>
              </a:lnSpc>
              <a:spcAft>
                <a:spcPts val="600"/>
              </a:spcAft>
              <a:defRPr/>
            </a:lvl2pPr>
            <a:lvl3pPr marL="822960">
              <a:lnSpc>
                <a:spcPct val="114000"/>
              </a:lnSpc>
              <a:spcAft>
                <a:spcPts val="600"/>
              </a:spcAft>
              <a:defRPr/>
            </a:lvl3pPr>
            <a:lvl4pPr marL="1143000">
              <a:lnSpc>
                <a:spcPct val="114000"/>
              </a:lnSpc>
              <a:spcAft>
                <a:spcPts val="600"/>
              </a:spcAft>
              <a:defRPr/>
            </a:lvl4pPr>
            <a:lvl5pPr marL="1463040">
              <a:lnSpc>
                <a:spcPct val="114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27E55DF-C63B-4064-999A-165D78B5FC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838201" y="1745190"/>
            <a:ext cx="10515599" cy="0"/>
          </a:xfrm>
          <a:prstGeom prst="line">
            <a:avLst/>
          </a:prstGeom>
          <a:ln w="76200" cmpd="sng"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tx2"/>
                </a:gs>
                <a:gs pos="100000">
                  <a:schemeClr val="accent2">
                    <a:lumMod val="50000"/>
                  </a:schemeClr>
                </a:gs>
              </a:gsLst>
              <a:lin ang="8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1241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18444"/>
            <a:ext cx="10515600" cy="983117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920240"/>
            <a:ext cx="5157787" cy="823912"/>
          </a:xfrm>
        </p:spPr>
        <p:txBody>
          <a:bodyPr anchor="ctr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834640"/>
            <a:ext cx="5157787" cy="3552825"/>
          </a:xfrm>
        </p:spPr>
        <p:txBody>
          <a:bodyPr/>
          <a:lstStyle>
            <a:lvl1pPr>
              <a:defRPr sz="2400"/>
            </a:lvl1pPr>
            <a:lvl2pPr marL="548640" indent="-228600">
              <a:defRPr sz="2200"/>
            </a:lvl2pPr>
            <a:lvl3pPr marL="822960" indent="-228600">
              <a:defRPr/>
            </a:lvl3pPr>
            <a:lvl4pPr marL="1143000" indent="-228600">
              <a:defRPr/>
            </a:lvl4pPr>
            <a:lvl5pPr marL="1463040" indent="-228600"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920240"/>
            <a:ext cx="5183188" cy="823912"/>
          </a:xfrm>
        </p:spPr>
        <p:txBody>
          <a:bodyPr anchor="ctr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406EBF4-22D9-4AF1-9730-0054B5827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838201" y="1745190"/>
            <a:ext cx="10515599" cy="0"/>
          </a:xfrm>
          <a:prstGeom prst="line">
            <a:avLst/>
          </a:prstGeom>
          <a:ln w="76200" cmpd="sng"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tx2"/>
                </a:gs>
                <a:gs pos="100000">
                  <a:schemeClr val="accent2">
                    <a:lumMod val="50000"/>
                  </a:schemeClr>
                </a:gs>
              </a:gsLst>
              <a:lin ang="8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EE09392-F981-4197-8D3E-087BCEED542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172200" y="2834639"/>
            <a:ext cx="5157787" cy="3552825"/>
          </a:xfrm>
        </p:spPr>
        <p:txBody>
          <a:bodyPr/>
          <a:lstStyle>
            <a:lvl1pPr>
              <a:defRPr sz="2400"/>
            </a:lvl1pPr>
            <a:lvl2pPr marL="548640" indent="-228600">
              <a:defRPr sz="2200"/>
            </a:lvl2pPr>
            <a:lvl3pPr marL="822960" indent="-228600">
              <a:defRPr/>
            </a:lvl3pPr>
            <a:lvl4pPr marL="1143000" indent="-228600">
              <a:defRPr/>
            </a:lvl4pPr>
            <a:lvl5pPr marL="1463040" indent="-228600"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545418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23339"/>
            <a:ext cx="10515600" cy="973219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FA23FEF-2CD3-42E9-B6C0-9E902DD87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838201" y="1745190"/>
            <a:ext cx="10515599" cy="0"/>
          </a:xfrm>
          <a:prstGeom prst="line">
            <a:avLst/>
          </a:prstGeom>
          <a:ln w="76200" cmpd="sng"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tx2"/>
                </a:gs>
                <a:gs pos="100000">
                  <a:schemeClr val="accent2">
                    <a:lumMod val="50000"/>
                  </a:schemeClr>
                </a:gs>
              </a:gsLst>
              <a:lin ang="8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265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1528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127846"/>
            <a:ext cx="10515600" cy="2852737"/>
          </a:xfrm>
        </p:spPr>
        <p:txBody>
          <a:bodyPr anchor="t"/>
          <a:lstStyle>
            <a:lvl1pPr>
              <a:lnSpc>
                <a:spcPct val="125000"/>
              </a:lnSpc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007571"/>
            <a:ext cx="10515600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B5E0C1D-ABDF-42BC-8FED-467AC3CDC1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831850" y="4007571"/>
            <a:ext cx="10515599" cy="0"/>
          </a:xfrm>
          <a:prstGeom prst="line">
            <a:avLst/>
          </a:prstGeom>
          <a:ln w="76200" cmpd="sng"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tx2"/>
                </a:gs>
                <a:gs pos="100000">
                  <a:schemeClr val="accent2">
                    <a:lumMod val="50000"/>
                  </a:schemeClr>
                </a:gs>
              </a:gsLst>
              <a:lin ang="8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8387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74801"/>
            <a:ext cx="3932237" cy="1371600"/>
          </a:xfrm>
        </p:spPr>
        <p:txBody>
          <a:bodyPr anchor="t"/>
          <a:lstStyle>
            <a:lvl1pPr>
              <a:lnSpc>
                <a:spcPct val="125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4716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0012" y="680591"/>
            <a:ext cx="6172200" cy="5478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E59B2F9-6431-430E-8464-D3A2883AE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976054" y="674801"/>
            <a:ext cx="0" cy="5483952"/>
          </a:xfrm>
          <a:prstGeom prst="line">
            <a:avLst/>
          </a:prstGeom>
          <a:ln w="76200" cmpd="sng"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tx2"/>
                </a:gs>
                <a:gs pos="100000">
                  <a:schemeClr val="accent2">
                    <a:lumMod val="50000"/>
                  </a:schemeClr>
                </a:gs>
              </a:gsLst>
              <a:lin ang="8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479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de 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70E10-68E2-43DA-A36F-B4E2503BB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018" y="723303"/>
            <a:ext cx="3540257" cy="543075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>
              <a:lnSpc>
                <a:spcPct val="125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77A1B9E-F9C8-4682-B21C-ED6E0F0D3EE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12959" y="723303"/>
            <a:ext cx="6823075" cy="5430753"/>
          </a:xfrm>
        </p:spPr>
        <p:txBody>
          <a:bodyPr anchor="ctr"/>
          <a:lstStyle>
            <a:lvl2pPr marL="548640">
              <a:defRPr/>
            </a:lvl2pPr>
            <a:lvl3pPr marL="822960">
              <a:defRPr/>
            </a:lvl3pPr>
            <a:lvl4pPr marL="1143000">
              <a:defRPr/>
            </a:lvl4pPr>
            <a:lvl5pPr marL="146304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AE09545-4618-4FFA-A92E-70F0DC4CD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491959" y="723303"/>
            <a:ext cx="0" cy="5430753"/>
          </a:xfrm>
          <a:prstGeom prst="line">
            <a:avLst/>
          </a:prstGeom>
          <a:ln w="76200" cmpd="sng"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tx2"/>
                </a:gs>
                <a:gs pos="100000">
                  <a:schemeClr val="accent2">
                    <a:lumMod val="50000"/>
                  </a:schemeClr>
                </a:gs>
              </a:gsLst>
              <a:lin ang="8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8686244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/>
            </a:gs>
            <a:gs pos="100000">
              <a:schemeClr val="bg2">
                <a:lumMod val="8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09891"/>
            <a:ext cx="10515600" cy="9732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946469"/>
            <a:ext cx="10515600" cy="4232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4670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114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114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14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lnSpc>
          <a:spcPct val="114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432" userDrawn="1">
          <p15:clr>
            <a:srgbClr val="F26B43"/>
          </p15:clr>
        </p15:guide>
        <p15:guide id="4" orient="horz" pos="38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frank.h.koch@usda.go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449CD7F-98BF-44DD-BFA9-107D9B8B19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Analytical Parallels Between Quantitative Risk Modelling and Regional Forest Disturbance Monitoring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E98F8B05-63F4-40F3-8416-8D0C94C72C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500" dirty="0"/>
              <a:t>Frank H. Koch</a:t>
            </a:r>
          </a:p>
          <a:p>
            <a:r>
              <a:rPr lang="en-US" sz="2800" dirty="0"/>
              <a:t>USDA Forest Service, Southern Research Station</a:t>
            </a:r>
            <a:endParaRPr lang="en-US" sz="20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F3F694-2E23-4569-A368-CA169725E0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11540" y="6011086"/>
            <a:ext cx="4507585" cy="552364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2400" i="1" dirty="0"/>
              <a:t>21-24 September 2023</a:t>
            </a:r>
          </a:p>
          <a:p>
            <a:pPr algn="l"/>
            <a:r>
              <a:rPr lang="en-US" sz="2400" i="1" dirty="0"/>
              <a:t>Nairobi, Kenya</a:t>
            </a:r>
          </a:p>
        </p:txBody>
      </p:sp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BDE466A-7084-A0F4-86A1-78BD0E70D7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349" y="5866811"/>
            <a:ext cx="3171775" cy="84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624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079D0-055B-9069-CDB7-518D321A5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Both operate under uncertainty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18254-437D-2D05-F631-FCF8E52FA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81282"/>
            <a:ext cx="3213758" cy="419493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/>
              <a:t>Uncertainty of inputs</a:t>
            </a:r>
          </a:p>
          <a:p>
            <a:r>
              <a:rPr lang="en-US" sz="2400" dirty="0"/>
              <a:t>Scale-related</a:t>
            </a:r>
          </a:p>
          <a:p>
            <a:pPr lvl="1"/>
            <a:r>
              <a:rPr lang="en-US" sz="2000" dirty="0"/>
              <a:t>Spatial</a:t>
            </a:r>
          </a:p>
          <a:p>
            <a:pPr lvl="1"/>
            <a:r>
              <a:rPr lang="en-US" sz="2000" dirty="0"/>
              <a:t>Temporal</a:t>
            </a:r>
          </a:p>
          <a:p>
            <a:r>
              <a:rPr lang="en-US" sz="2400" dirty="0"/>
              <a:t>Attribution-related</a:t>
            </a:r>
          </a:p>
          <a:p>
            <a:pPr lvl="1"/>
            <a:r>
              <a:rPr lang="en-US" sz="2000" dirty="0"/>
              <a:t>Do inputs represent what they’re thought to represent?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C3C2306-05D4-3103-3634-085F1066A7C3}"/>
              </a:ext>
            </a:extLst>
          </p:cNvPr>
          <p:cNvSpPr txBox="1">
            <a:spLocks/>
          </p:cNvSpPr>
          <p:nvPr/>
        </p:nvSpPr>
        <p:spPr>
          <a:xfrm>
            <a:off x="4267197" y="2281282"/>
            <a:ext cx="3260106" cy="3709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/>
              <a:t>Uncertainty of methods</a:t>
            </a:r>
          </a:p>
          <a:p>
            <a:r>
              <a:rPr lang="en-US" sz="2400" dirty="0"/>
              <a:t>Models are imperfect</a:t>
            </a:r>
          </a:p>
          <a:p>
            <a:r>
              <a:rPr lang="en-US" sz="2400" dirty="0"/>
              <a:t>Impose their own uncertainties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CA68755-5B62-6585-131C-DF3BB198E663}"/>
              </a:ext>
            </a:extLst>
          </p:cNvPr>
          <p:cNvSpPr txBox="1">
            <a:spLocks/>
          </p:cNvSpPr>
          <p:nvPr/>
        </p:nvSpPr>
        <p:spPr>
          <a:xfrm>
            <a:off x="7742542" y="2281282"/>
            <a:ext cx="3260106" cy="4194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/>
              <a:t>Uncertainty of outputs</a:t>
            </a:r>
          </a:p>
          <a:p>
            <a:r>
              <a:rPr lang="en-US" sz="2400" dirty="0"/>
              <a:t>Unavoidable for future projections</a:t>
            </a:r>
          </a:p>
          <a:p>
            <a:pPr lvl="1"/>
            <a:r>
              <a:rPr lang="en-US" sz="2000" dirty="0"/>
              <a:t>Climate change</a:t>
            </a:r>
          </a:p>
          <a:p>
            <a:pPr lvl="1"/>
            <a:r>
              <a:rPr lang="en-US" sz="2000" dirty="0"/>
              <a:t>Socioeconomic change</a:t>
            </a:r>
          </a:p>
          <a:p>
            <a:pPr lvl="1"/>
            <a:r>
              <a:rPr lang="en-US" sz="2000" dirty="0"/>
              <a:t>Unforeseen interactions </a:t>
            </a:r>
          </a:p>
        </p:txBody>
      </p:sp>
    </p:spTree>
    <p:extLst>
      <p:ext uri="{BB962C8B-B14F-4D97-AF65-F5344CB8AC3E}">
        <p14:creationId xmlns:p14="http://schemas.microsoft.com/office/powerpoint/2010/main" val="309366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F5BC2-8022-20D2-9627-4AAB60A62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5485"/>
            <a:ext cx="10515600" cy="778383"/>
          </a:xfrm>
        </p:spPr>
        <p:txBody>
          <a:bodyPr>
            <a:noAutofit/>
          </a:bodyPr>
          <a:lstStyle/>
          <a:p>
            <a:r>
              <a:rPr lang="en-US" sz="3600" dirty="0"/>
              <a:t>Both struggle with integrating climate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81CF3-4912-51CF-FF82-D9EEEB1A8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Climatic conditions influence (or define) pest risk models</a:t>
            </a:r>
          </a:p>
          <a:p>
            <a:r>
              <a:rPr lang="en-US" dirty="0"/>
              <a:t>But climatic factors can be direct agents of forest disturbance</a:t>
            </a:r>
          </a:p>
          <a:p>
            <a:pPr lvl="1"/>
            <a:r>
              <a:rPr lang="en-US" dirty="0"/>
              <a:t>Drought and extreme heat in particular</a:t>
            </a:r>
          </a:p>
          <a:p>
            <a:r>
              <a:rPr lang="en-US" dirty="0"/>
              <a:t>Future conditions may not have good historical analogues</a:t>
            </a:r>
          </a:p>
          <a:p>
            <a:pPr lvl="1"/>
            <a:r>
              <a:rPr lang="en-US" dirty="0"/>
              <a:t>Certain thresholds may never have been exceeded</a:t>
            </a:r>
          </a:p>
          <a:p>
            <a:pPr lvl="1"/>
            <a:r>
              <a:rPr lang="en-US" dirty="0"/>
              <a:t>Certain interactions may never have occurred</a:t>
            </a:r>
          </a:p>
        </p:txBody>
      </p:sp>
    </p:spTree>
    <p:extLst>
      <p:ext uri="{BB962C8B-B14F-4D97-AF65-F5344CB8AC3E}">
        <p14:creationId xmlns:p14="http://schemas.microsoft.com/office/powerpoint/2010/main" val="1301341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12FD6-8E38-D775-39CF-D38F56B1B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the UNECE special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37C4C-919F-0100-FE0E-01AE243FA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So, there are parallels</a:t>
            </a:r>
          </a:p>
          <a:p>
            <a:r>
              <a:rPr lang="en-US" dirty="0"/>
              <a:t>But has my work in forest disturbance monitoring provided any ideas for pest risk modelling?</a:t>
            </a:r>
          </a:p>
        </p:txBody>
      </p:sp>
    </p:spTree>
    <p:extLst>
      <p:ext uri="{BB962C8B-B14F-4D97-AF65-F5344CB8AC3E}">
        <p14:creationId xmlns:p14="http://schemas.microsoft.com/office/powerpoint/2010/main" val="1753275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34053-AC67-C138-4F09-2C2EEA0CE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1) Embrace disparate data streams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E8661-E4A4-FD07-1F37-F52358C146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Tasked with convincing people that remote sensing data are useful for forest disturbance monitoring</a:t>
            </a:r>
          </a:p>
          <a:p>
            <a:pPr lvl="1"/>
            <a:r>
              <a:rPr lang="en-US" dirty="0"/>
              <a:t>Remote sensing data have pluses and minuses</a:t>
            </a:r>
          </a:p>
          <a:p>
            <a:pPr lvl="1"/>
            <a:r>
              <a:rPr lang="en-US" dirty="0"/>
              <a:t>Won’t (can’t) replace field inventory</a:t>
            </a:r>
          </a:p>
          <a:p>
            <a:pPr lvl="1"/>
            <a:r>
              <a:rPr lang="en-US" dirty="0"/>
              <a:t>Solution is figuring out how to use them together</a:t>
            </a:r>
          </a:p>
          <a:p>
            <a:r>
              <a:rPr lang="en-US" dirty="0"/>
              <a:t>Field reports, systematic inventory, multispectral imagery, lidar, synthetic aperture radar (SAR) – ALL have information value</a:t>
            </a:r>
          </a:p>
          <a:p>
            <a:r>
              <a:rPr lang="en-US" dirty="0"/>
              <a:t>Similar can be said about inputs for pest risk modelling</a:t>
            </a:r>
          </a:p>
          <a:p>
            <a:pPr lvl="1"/>
            <a:r>
              <a:rPr lang="en-US" dirty="0"/>
              <a:t>Don’t throw things out because they’re messy</a:t>
            </a:r>
          </a:p>
          <a:p>
            <a:pPr lvl="1"/>
            <a:r>
              <a:rPr lang="en-US" dirty="0"/>
              <a:t>Find a way to extract information content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739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A8AF6-F75E-7E09-A80A-C3FDF3B91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2) Think in terms of trajectories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179AE-7A41-F012-7C6F-DC7404C74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9315"/>
            <a:ext cx="4457700" cy="423227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Natural outgrowth of focus on remote sensing for forest disturbance monitoring</a:t>
            </a:r>
          </a:p>
          <a:p>
            <a:r>
              <a:rPr lang="en-US" dirty="0"/>
              <a:t>Looking at a trajectory through time can reveal the eventual outcome </a:t>
            </a:r>
            <a:r>
              <a:rPr lang="en-US" u="sng" dirty="0"/>
              <a:t>after</a:t>
            </a:r>
            <a:r>
              <a:rPr lang="en-US" dirty="0"/>
              <a:t> disturbance</a:t>
            </a:r>
          </a:p>
          <a:p>
            <a:pPr lvl="1"/>
            <a:r>
              <a:rPr lang="en-US" dirty="0"/>
              <a:t>i.e., long-term impact</a:t>
            </a:r>
          </a:p>
          <a:p>
            <a:r>
              <a:rPr lang="en-US" dirty="0"/>
              <a:t>Why not apply this for risk modelling?</a:t>
            </a:r>
          </a:p>
          <a:p>
            <a:pPr lvl="1"/>
            <a:r>
              <a:rPr lang="en-US" dirty="0"/>
              <a:t>Don’t we want to know what happens after a pest establishes?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64F38CE-6248-383F-6356-BACA3E3CF527}"/>
              </a:ext>
            </a:extLst>
          </p:cNvPr>
          <p:cNvGrpSpPr/>
          <p:nvPr/>
        </p:nvGrpSpPr>
        <p:grpSpPr>
          <a:xfrm>
            <a:off x="5295900" y="2139315"/>
            <a:ext cx="6581775" cy="4232275"/>
            <a:chOff x="5057775" y="1920240"/>
            <a:chExt cx="6581775" cy="423227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8458497-0044-8EF8-367A-53394B5C713C}"/>
                </a:ext>
              </a:extLst>
            </p:cNvPr>
            <p:cNvSpPr/>
            <p:nvPr/>
          </p:nvSpPr>
          <p:spPr>
            <a:xfrm>
              <a:off x="5057775" y="1920240"/>
              <a:ext cx="6581775" cy="4232275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12AFD6F-58A7-879A-3B51-44B48ACB21DD}"/>
                </a:ext>
              </a:extLst>
            </p:cNvPr>
            <p:cNvGrpSpPr/>
            <p:nvPr/>
          </p:nvGrpSpPr>
          <p:grpSpPr>
            <a:xfrm>
              <a:off x="5265198" y="2067705"/>
              <a:ext cx="6241002" cy="3937344"/>
              <a:chOff x="2902998" y="1744363"/>
              <a:chExt cx="6241002" cy="3937344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E740ADA1-DAD2-0F1B-92D7-91F794C029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902998" y="1744363"/>
                <a:ext cx="6117434" cy="3764021"/>
              </a:xfrm>
              <a:prstGeom prst="rect">
                <a:avLst/>
              </a:prstGeom>
            </p:spPr>
          </p:pic>
          <p:pic>
            <p:nvPicPr>
              <p:cNvPr id="6" name="Picture 2">
                <a:extLst>
                  <a:ext uri="{FF2B5EF4-FFF2-40B4-BE49-F238E27FC236}">
                    <a16:creationId xmlns:a16="http://schemas.microsoft.com/office/drawing/2014/main" id="{C99E6438-824B-03F8-5B8D-128CE929C79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888"/>
              <a:stretch/>
            </p:blipFill>
            <p:spPr bwMode="auto">
              <a:xfrm>
                <a:off x="3081742" y="3156141"/>
                <a:ext cx="6062258" cy="25255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191914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A9E21-DD20-0DB7-428E-0760E56D8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3) Know your forests (or your hosts)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6ED42-7962-D422-1BC5-6EE5679214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Most forest disturbances don’t lead to permanent loss</a:t>
            </a:r>
          </a:p>
          <a:p>
            <a:r>
              <a:rPr lang="en-US" dirty="0"/>
              <a:t>Rather, they cause forest </a:t>
            </a:r>
            <a:r>
              <a:rPr lang="en-US" u="sng" dirty="0"/>
              <a:t>change</a:t>
            </a:r>
            <a:r>
              <a:rPr lang="en-US" dirty="0"/>
              <a:t> – sometimes short-term, sometimes long-term</a:t>
            </a:r>
          </a:p>
          <a:p>
            <a:r>
              <a:rPr lang="en-US" dirty="0"/>
              <a:t>Forest composition, structure &amp; landscape context influence the meaningfulness of these change events</a:t>
            </a:r>
          </a:p>
          <a:p>
            <a:r>
              <a:rPr lang="en-US" dirty="0"/>
              <a:t>Factors like these influence pest risk, too, even for pests of “monoculture” crops</a:t>
            </a:r>
          </a:p>
          <a:p>
            <a:pPr lvl="1"/>
            <a:r>
              <a:rPr lang="en-US" dirty="0"/>
              <a:t>Worthwhile to get as much data on these factors as possible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679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5CB0D2-3FE3-85FF-1893-C3BDA102A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4) Cloud computing can be your friend…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7466DC7-3843-127C-00ED-78246EB51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How to manage these disparate data streams and multitude of relevant factors?</a:t>
            </a:r>
          </a:p>
          <a:p>
            <a:r>
              <a:rPr lang="en-US" dirty="0"/>
              <a:t>Cloud computing platforms like Google Earth Engine have enabled a “big data” environment for everyone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term “artificial intelligence” is currently trendy</a:t>
            </a:r>
          </a:p>
          <a:p>
            <a:r>
              <a:rPr lang="en-US" dirty="0"/>
              <a:t>Regardless of computing platform, AI algorithms do not solve all problems</a:t>
            </a:r>
          </a:p>
          <a:p>
            <a:r>
              <a:rPr lang="en-US" dirty="0"/>
              <a:t>Any model should be developed with a critical eye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561F18-51F4-14C2-4763-30D9B71F6C78}"/>
              </a:ext>
            </a:extLst>
          </p:cNvPr>
          <p:cNvSpPr txBox="1"/>
          <p:nvPr/>
        </p:nvSpPr>
        <p:spPr>
          <a:xfrm>
            <a:off x="838200" y="3328491"/>
            <a:ext cx="42322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…or your enemy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45019B-7E0F-DE77-E456-632F6C6664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59" r="33118" b="53999"/>
          <a:stretch/>
        </p:blipFill>
        <p:spPr>
          <a:xfrm>
            <a:off x="6391374" y="2910119"/>
            <a:ext cx="4505226" cy="13602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5436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CBE00-4AEC-1EB3-F1A8-C275BDFD5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5240A-47F0-9B78-2A3E-818432806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This was meant as food for thought</a:t>
            </a:r>
          </a:p>
          <a:p>
            <a:r>
              <a:rPr lang="en-US" dirty="0"/>
              <a:t>There are MANY things I didn’t address</a:t>
            </a:r>
          </a:p>
          <a:p>
            <a:r>
              <a:rPr lang="en-US" dirty="0"/>
              <a:t>Hopefully, an idea or two piqued your interest</a:t>
            </a:r>
          </a:p>
          <a:p>
            <a:r>
              <a:rPr lang="en-US" dirty="0"/>
              <a:t>Happy to discuss further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Thank you!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frank.h.koch@usda.gov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1694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ternational Union of Forest Research Organizations | Land Portal">
            <a:extLst>
              <a:ext uri="{FF2B5EF4-FFF2-40B4-BE49-F238E27FC236}">
                <a16:creationId xmlns:a16="http://schemas.microsoft.com/office/drawing/2014/main" id="{70CA1AAA-09DC-8AFD-0723-128BCDA33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177" y="5605882"/>
            <a:ext cx="3856063" cy="7789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7FC1BB-BC51-D839-7A9E-1FB6113B0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 do (other than IPRRG Chair)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28258-1433-BA58-E8F3-162D03E8F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0240"/>
            <a:ext cx="6571267" cy="461253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My unit: Eastern Forest Environmental Threat Assessment Center (EFETAC)</a:t>
            </a:r>
          </a:p>
          <a:p>
            <a:r>
              <a:rPr lang="en-US" dirty="0"/>
              <a:t>Within EFETAC, Team Leader for Forest Health Monitoring Research</a:t>
            </a:r>
          </a:p>
          <a:p>
            <a:r>
              <a:rPr lang="en-US" dirty="0"/>
              <a:t>Forest health lead for National Report on Sustainable Forests	 </a:t>
            </a:r>
          </a:p>
          <a:p>
            <a:r>
              <a:rPr lang="en-US" dirty="0"/>
              <a:t>UNECE/FAO Forestry Team of Specialists for Monitoring Sustainable Forest Management</a:t>
            </a:r>
          </a:p>
          <a:p>
            <a:r>
              <a:rPr lang="en-US" dirty="0"/>
              <a:t>IUFRO Working Group 7.03.15 – Social Dimensions of Forest Health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3A9441-A214-B5AC-D1CB-F4655EE861D6}"/>
              </a:ext>
            </a:extLst>
          </p:cNvPr>
          <p:cNvSpPr/>
          <p:nvPr/>
        </p:nvSpPr>
        <p:spPr>
          <a:xfrm>
            <a:off x="838200" y="4496586"/>
            <a:ext cx="6552414" cy="952107"/>
          </a:xfrm>
          <a:prstGeom prst="rect">
            <a:avLst/>
          </a:prstGeom>
          <a:noFill/>
          <a:ln w="254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6665A5-6947-14C0-E1BB-28F9E55A1A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7136"/>
          <a:stretch/>
        </p:blipFill>
        <p:spPr>
          <a:xfrm>
            <a:off x="7472640" y="2135688"/>
            <a:ext cx="4537723" cy="151945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ADACA39-6422-35B9-926E-9B4765893C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4" t="5373" r="2610" b="7463"/>
          <a:stretch/>
        </p:blipFill>
        <p:spPr>
          <a:xfrm>
            <a:off x="7601569" y="3039601"/>
            <a:ext cx="4279867" cy="126234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0B13CCF-CAC4-97AA-3527-C6B7C223945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712" t="9966" r="3348" b="9628"/>
          <a:stretch/>
        </p:blipFill>
        <p:spPr>
          <a:xfrm>
            <a:off x="7791451" y="3933803"/>
            <a:ext cx="4279867" cy="129429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0A44F7-23DF-F6AB-C03F-16A88CBFE02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02" t="16366" r="26485" b="8074"/>
          <a:stretch/>
        </p:blipFill>
        <p:spPr>
          <a:xfrm>
            <a:off x="7472640" y="5069195"/>
            <a:ext cx="4416874" cy="5654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7784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54D08E8-9602-228C-A294-8A3F65477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018" y="1913640"/>
            <a:ext cx="3540257" cy="4240415"/>
          </a:xfrm>
        </p:spPr>
        <p:txBody>
          <a:bodyPr>
            <a:noAutofit/>
          </a:bodyPr>
          <a:lstStyle/>
          <a:p>
            <a:r>
              <a:rPr lang="en-US" sz="3000" dirty="0"/>
              <a:t>Special project: Monitoring and assessment of forest damage and disturbance in the UNECE region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20ED1A5-D683-823F-D1D3-B2150749DB3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12959" y="723303"/>
            <a:ext cx="6823075" cy="543075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UNECE = UN Economic Commission for Europe</a:t>
            </a:r>
          </a:p>
          <a:p>
            <a:pPr lvl="1"/>
            <a:r>
              <a:rPr lang="en-US" dirty="0"/>
              <a:t>Europe, USA, Canada, Russia</a:t>
            </a:r>
          </a:p>
          <a:p>
            <a:r>
              <a:rPr lang="en-US" dirty="0"/>
              <a:t>Motivation: lack of harmonized reporting and assessment across UNECE region</a:t>
            </a:r>
          </a:p>
          <a:p>
            <a:pPr lvl="1"/>
            <a:r>
              <a:rPr lang="en-US" dirty="0"/>
              <a:t>Different…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dirty="0"/>
              <a:t> 		Agents of emphasis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dirty="0"/>
              <a:t> 		Reporting thresholds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dirty="0"/>
              <a:t> 		Reporting intervals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dirty="0"/>
              <a:t> 		Data sources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dirty="0"/>
              <a:t> 		Etc.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26D5AC-270D-F83E-5DE8-B377F883B6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56" t="32163" r="71088" b="61639"/>
          <a:stretch/>
        </p:blipFill>
        <p:spPr>
          <a:xfrm>
            <a:off x="1298797" y="1273604"/>
            <a:ext cx="2320703" cy="6400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453CDC-2318-854C-2980-AD042F3D92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02" t="16366" r="26485" b="8074"/>
          <a:stretch/>
        </p:blipFill>
        <p:spPr>
          <a:xfrm>
            <a:off x="484018" y="703945"/>
            <a:ext cx="3778036" cy="4836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389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54D08E8-9602-228C-A294-8A3F65477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018" y="1913640"/>
            <a:ext cx="3540257" cy="4240415"/>
          </a:xfrm>
        </p:spPr>
        <p:txBody>
          <a:bodyPr>
            <a:noAutofit/>
          </a:bodyPr>
          <a:lstStyle/>
          <a:p>
            <a:r>
              <a:rPr lang="en-US" sz="3000" dirty="0"/>
              <a:t>Special project: Monitoring and assessment of forest damage and disturbance in the UNECE region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20ED1A5-D683-823F-D1D3-B2150749DB3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12959" y="723303"/>
            <a:ext cx="6059841" cy="44106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My task within project:</a:t>
            </a:r>
          </a:p>
          <a:p>
            <a:pPr lvl="1"/>
            <a:r>
              <a:rPr lang="en-US" dirty="0"/>
              <a:t>Identify and describe innovative methods and tools </a:t>
            </a:r>
          </a:p>
          <a:p>
            <a:pPr lvl="1"/>
            <a:r>
              <a:rPr lang="en-US" dirty="0"/>
              <a:t>Outline possible template for applying these innovations</a:t>
            </a:r>
          </a:p>
          <a:p>
            <a:pPr lvl="1"/>
            <a:r>
              <a:rPr lang="en-US" dirty="0"/>
              <a:t>A few concepts brought up repeatedly</a:t>
            </a:r>
          </a:p>
          <a:p>
            <a:pPr lvl="2"/>
            <a:r>
              <a:rPr lang="en-US" dirty="0"/>
              <a:t>Satellite remote sensing</a:t>
            </a:r>
          </a:p>
          <a:p>
            <a:pPr lvl="2"/>
            <a:r>
              <a:rPr lang="en-US" dirty="0"/>
              <a:t>AI / machine learning algorithms</a:t>
            </a:r>
          </a:p>
          <a:p>
            <a:pPr lvl="2"/>
            <a:r>
              <a:rPr lang="en-US" dirty="0"/>
              <a:t>Cloud computing platforms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26D5AC-270D-F83E-5DE8-B377F883B6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56" t="32163" r="71088" b="61639"/>
          <a:stretch/>
        </p:blipFill>
        <p:spPr>
          <a:xfrm>
            <a:off x="1298797" y="1273604"/>
            <a:ext cx="2320703" cy="6400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453CDC-2318-854C-2980-AD042F3D92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02" t="16366" r="26485" b="8074"/>
          <a:stretch/>
        </p:blipFill>
        <p:spPr>
          <a:xfrm>
            <a:off x="484018" y="703945"/>
            <a:ext cx="3778036" cy="4836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AB8759-4504-0EDD-AF2E-21131A064830}"/>
              </a:ext>
            </a:extLst>
          </p:cNvPr>
          <p:cNvSpPr txBox="1"/>
          <p:nvPr/>
        </p:nvSpPr>
        <p:spPr>
          <a:xfrm>
            <a:off x="5819775" y="5334000"/>
            <a:ext cx="3728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Pretty easy, right?</a:t>
            </a:r>
          </a:p>
        </p:txBody>
      </p:sp>
    </p:spTree>
    <p:extLst>
      <p:ext uri="{BB962C8B-B14F-4D97-AF65-F5344CB8AC3E}">
        <p14:creationId xmlns:p14="http://schemas.microsoft.com/office/powerpoint/2010/main" val="3410301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9A7198ED-DBC6-CF60-DFB8-D9CCAA18F6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506" y="158072"/>
            <a:ext cx="7970362" cy="57964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3651760-1912-826C-BDCD-9894F75BE05D}"/>
              </a:ext>
            </a:extLst>
          </p:cNvPr>
          <p:cNvSpPr txBox="1"/>
          <p:nvPr/>
        </p:nvSpPr>
        <p:spPr>
          <a:xfrm>
            <a:off x="2185522" y="6042483"/>
            <a:ext cx="9799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The more arrows I add, the more the project team loves this!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DC71DE-9E35-A772-C341-34DC20129F3A}"/>
              </a:ext>
            </a:extLst>
          </p:cNvPr>
          <p:cNvSpPr txBox="1"/>
          <p:nvPr/>
        </p:nvSpPr>
        <p:spPr>
          <a:xfrm>
            <a:off x="329938" y="2598003"/>
            <a:ext cx="21560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After 2 ½ years…</a:t>
            </a:r>
          </a:p>
        </p:txBody>
      </p:sp>
    </p:spTree>
    <p:extLst>
      <p:ext uri="{BB962C8B-B14F-4D97-AF65-F5344CB8AC3E}">
        <p14:creationId xmlns:p14="http://schemas.microsoft.com/office/powerpoint/2010/main" val="1785451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A34A1-DFC6-C2E5-598C-F1CA8E779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Then, I started thinking…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FEFC1-6B96-8CAB-F632-930F876AC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20240"/>
            <a:ext cx="10515600" cy="4782217"/>
          </a:xfrm>
        </p:spPr>
        <p:txBody>
          <a:bodyPr>
            <a:normAutofit/>
          </a:bodyPr>
          <a:lstStyle/>
          <a:p>
            <a:r>
              <a:rPr lang="en-US" dirty="0"/>
              <a:t>This is my current reality</a:t>
            </a:r>
          </a:p>
          <a:p>
            <a:r>
              <a:rPr lang="en-US" dirty="0"/>
              <a:t>I’ve already spent years working in “forest health”</a:t>
            </a:r>
          </a:p>
          <a:p>
            <a:pPr lvl="1"/>
            <a:r>
              <a:rPr lang="en-US" dirty="0"/>
              <a:t>Risk modelling and analysis of non-native forest pests</a:t>
            </a:r>
          </a:p>
          <a:p>
            <a:r>
              <a:rPr lang="en-US" dirty="0"/>
              <a:t>Focus of my prior work was different…but how different, really?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546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EF6FB-E526-E0AE-20BA-26FD0A685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Fundamental differences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A96DB-50CB-C143-9065-7592BED75D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Forest disturbance monitoring</a:t>
            </a:r>
          </a:p>
          <a:p>
            <a:pPr lvl="1"/>
            <a:r>
              <a:rPr lang="en-US" dirty="0"/>
              <a:t>Deals with numerous agents, biotic and abiotic</a:t>
            </a:r>
          </a:p>
          <a:p>
            <a:pPr lvl="1"/>
            <a:r>
              <a:rPr lang="en-US" dirty="0"/>
              <a:t>“Most important” insects and diseases are usually native</a:t>
            </a:r>
          </a:p>
          <a:p>
            <a:pPr lvl="1"/>
            <a:r>
              <a:rPr lang="en-US" dirty="0"/>
              <a:t>Typically focused on recent history and current conditions</a:t>
            </a:r>
          </a:p>
          <a:p>
            <a:r>
              <a:rPr lang="en-US" dirty="0"/>
              <a:t>Pest risk modelling</a:t>
            </a:r>
          </a:p>
          <a:p>
            <a:pPr lvl="1"/>
            <a:r>
              <a:rPr lang="en-US" dirty="0"/>
              <a:t>Typically deals with a single pest</a:t>
            </a:r>
          </a:p>
          <a:p>
            <a:pPr lvl="1"/>
            <a:r>
              <a:rPr lang="en-US" dirty="0"/>
              <a:t>Commonly non-native (in some sense)</a:t>
            </a:r>
          </a:p>
          <a:p>
            <a:pPr lvl="1"/>
            <a:r>
              <a:rPr lang="en-US" dirty="0"/>
              <a:t>Pest isn’t usually at equilibrium </a:t>
            </a:r>
          </a:p>
          <a:p>
            <a:pPr lvl="2"/>
            <a:r>
              <a:rPr lang="en-US" dirty="0"/>
              <a:t>Isn’t found in all potentially suitable locations (yet)</a:t>
            </a:r>
          </a:p>
        </p:txBody>
      </p:sp>
    </p:spTree>
    <p:extLst>
      <p:ext uri="{BB962C8B-B14F-4D97-AF65-F5344CB8AC3E}">
        <p14:creationId xmlns:p14="http://schemas.microsoft.com/office/powerpoint/2010/main" val="1516884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67F89-1AF4-5E33-915F-4C471AA75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Fundamental similarities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1DF81-FC9E-67A3-1673-AAC530096C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Both concerned about </a:t>
            </a:r>
            <a:r>
              <a:rPr lang="en-US" u="sng" dirty="0"/>
              <a:t>where</a:t>
            </a:r>
            <a:r>
              <a:rPr lang="en-US" dirty="0"/>
              <a:t> and </a:t>
            </a:r>
            <a:r>
              <a:rPr lang="en-US" u="sng" dirty="0"/>
              <a:t>when</a:t>
            </a:r>
            <a:r>
              <a:rPr lang="en-US" dirty="0"/>
              <a:t> particular phenomena happen (or are expected to happen)</a:t>
            </a:r>
          </a:p>
          <a:p>
            <a:pPr lvl="1"/>
            <a:r>
              <a:rPr lang="en-US" dirty="0"/>
              <a:t>Under what conditions?</a:t>
            </a:r>
          </a:p>
          <a:p>
            <a:pPr lvl="1"/>
            <a:r>
              <a:rPr lang="en-US" dirty="0"/>
              <a:t>With what likelihood?</a:t>
            </a:r>
          </a:p>
          <a:p>
            <a:r>
              <a:rPr lang="en-US" dirty="0"/>
              <a:t>Importantly, forest disturbance monitoring isn’t just retrospective</a:t>
            </a:r>
          </a:p>
          <a:p>
            <a:pPr lvl="1"/>
            <a:r>
              <a:rPr lang="en-US" dirty="0"/>
              <a:t>Looks at baseline patterns and trends to enable </a:t>
            </a:r>
            <a:r>
              <a:rPr lang="en-US" u="sng" dirty="0"/>
              <a:t>forecasts</a:t>
            </a:r>
          </a:p>
          <a:p>
            <a:pPr lvl="1"/>
            <a:r>
              <a:rPr lang="en-US" dirty="0"/>
              <a:t>Like pest risk modeling, intended to inform </a:t>
            </a:r>
            <a:r>
              <a:rPr lang="en-US" u="sng" dirty="0"/>
              <a:t>future decision-making</a:t>
            </a:r>
          </a:p>
          <a:p>
            <a:r>
              <a:rPr lang="en-US" u="sng" dirty="0"/>
              <a:t>Human activity</a:t>
            </a:r>
            <a:r>
              <a:rPr lang="en-US" dirty="0"/>
              <a:t> plays a major role</a:t>
            </a:r>
          </a:p>
          <a:p>
            <a:pPr lvl="1"/>
            <a:r>
              <a:rPr lang="en-US" dirty="0"/>
              <a:t>Trade and transportation (pest risk models) vs. harvest (forest disturbance monitoring)</a:t>
            </a:r>
          </a:p>
        </p:txBody>
      </p:sp>
    </p:spTree>
    <p:extLst>
      <p:ext uri="{BB962C8B-B14F-4D97-AF65-F5344CB8AC3E}">
        <p14:creationId xmlns:p14="http://schemas.microsoft.com/office/powerpoint/2010/main" val="4278549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5F25C-2587-AB03-AA36-8258ACD7F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/>
              <a:t>Similar key questions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A86E1EC-7489-FBF5-9FDB-73D5370BB3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Forest disturbance monitoring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D9478-B300-24BE-C36C-8FDA518C443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Causal agent?</a:t>
            </a:r>
          </a:p>
          <a:p>
            <a:pPr lvl="1"/>
            <a:r>
              <a:rPr lang="en-US" dirty="0"/>
              <a:t>Biotic? Abiotic? Both?</a:t>
            </a:r>
          </a:p>
          <a:p>
            <a:pPr lvl="1"/>
            <a:r>
              <a:rPr lang="en-US" dirty="0"/>
              <a:t>Frequently dictates </a:t>
            </a:r>
          </a:p>
          <a:p>
            <a:r>
              <a:rPr lang="en-US" dirty="0"/>
              <a:t>Level of disturbance</a:t>
            </a:r>
          </a:p>
          <a:p>
            <a:pPr lvl="1"/>
            <a:r>
              <a:rPr lang="en-US" dirty="0"/>
              <a:t>For example, is it likely to be stand-replacing?</a:t>
            </a:r>
          </a:p>
          <a:p>
            <a:pPr lvl="1"/>
            <a:r>
              <a:rPr lang="en-US" dirty="0"/>
              <a:t>Are there important thresholds in extent and/or severity?</a:t>
            </a:r>
          </a:p>
          <a:p>
            <a:pPr lvl="1"/>
            <a:r>
              <a:rPr lang="en-US" dirty="0"/>
              <a:t>What forests are most vulnerable?</a:t>
            </a:r>
          </a:p>
          <a:p>
            <a:r>
              <a:rPr lang="en-US" dirty="0"/>
              <a:t>How (and when) to address disturbance?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0EF1D7E-67CB-9552-3E16-69D61578BB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Pest risk modelling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C8397BD-339A-2519-8A2A-9F782EA34BEA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Type of pest?</a:t>
            </a:r>
          </a:p>
          <a:p>
            <a:pPr lvl="1"/>
            <a:r>
              <a:rPr lang="en-US" dirty="0"/>
              <a:t>Insect? Pathogen? Complex?</a:t>
            </a:r>
          </a:p>
          <a:p>
            <a:pPr lvl="1"/>
            <a:r>
              <a:rPr lang="en-US" dirty="0"/>
              <a:t>Frequently dictates </a:t>
            </a:r>
          </a:p>
          <a:p>
            <a:r>
              <a:rPr lang="en-US" dirty="0"/>
              <a:t>Level of risk</a:t>
            </a:r>
          </a:p>
          <a:p>
            <a:pPr lvl="1"/>
            <a:r>
              <a:rPr lang="en-US" dirty="0"/>
              <a:t>For example, what is the rate of host loss?</a:t>
            </a:r>
          </a:p>
          <a:p>
            <a:pPr lvl="1"/>
            <a:r>
              <a:rPr lang="en-US" dirty="0"/>
              <a:t>Are there important thresholds in extent and/or severity?</a:t>
            </a:r>
          </a:p>
          <a:p>
            <a:pPr lvl="1"/>
            <a:r>
              <a:rPr lang="en-US" dirty="0"/>
              <a:t>What hosts are most vulnerable?</a:t>
            </a:r>
          </a:p>
          <a:p>
            <a:r>
              <a:rPr lang="en-US" dirty="0"/>
              <a:t>How (and when) to address risk?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Arrow: U-Turn 6">
            <a:extLst>
              <a:ext uri="{FF2B5EF4-FFF2-40B4-BE49-F238E27FC236}">
                <a16:creationId xmlns:a16="http://schemas.microsoft.com/office/drawing/2014/main" id="{CF4737D9-E9B0-E5B6-30CD-1633A3765B45}"/>
              </a:ext>
            </a:extLst>
          </p:cNvPr>
          <p:cNvSpPr/>
          <p:nvPr/>
        </p:nvSpPr>
        <p:spPr>
          <a:xfrm rot="5400000">
            <a:off x="3519481" y="3616607"/>
            <a:ext cx="659877" cy="930397"/>
          </a:xfrm>
          <a:prstGeom prst="uturnArrow">
            <a:avLst>
              <a:gd name="adj1" fmla="val 11747"/>
              <a:gd name="adj2" fmla="val 21988"/>
              <a:gd name="adj3" fmla="val 23796"/>
              <a:gd name="adj4" fmla="val 43750"/>
              <a:gd name="adj5" fmla="val 9002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Arrow: U-Turn 11">
            <a:extLst>
              <a:ext uri="{FF2B5EF4-FFF2-40B4-BE49-F238E27FC236}">
                <a16:creationId xmlns:a16="http://schemas.microsoft.com/office/drawing/2014/main" id="{05726012-3B79-5EB6-4779-F66944A739E7}"/>
              </a:ext>
            </a:extLst>
          </p:cNvPr>
          <p:cNvSpPr/>
          <p:nvPr/>
        </p:nvSpPr>
        <p:spPr>
          <a:xfrm rot="5400000">
            <a:off x="8886353" y="3616607"/>
            <a:ext cx="659877" cy="930397"/>
          </a:xfrm>
          <a:prstGeom prst="uturnArrow">
            <a:avLst>
              <a:gd name="adj1" fmla="val 11747"/>
              <a:gd name="adj2" fmla="val 21988"/>
              <a:gd name="adj3" fmla="val 23796"/>
              <a:gd name="adj4" fmla="val 43750"/>
              <a:gd name="adj5" fmla="val 10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731657"/>
      </p:ext>
    </p:extLst>
  </p:cSld>
  <p:clrMapOvr>
    <a:masterClrMapping/>
  </p:clrMapOvr>
</p:sld>
</file>

<file path=ppt/theme/theme1.xml><?xml version="1.0" encoding="utf-8"?>
<a:theme xmlns:a="http://schemas.openxmlformats.org/drawingml/2006/main" name="Forest Service Green Wide">
  <a:themeElements>
    <a:clrScheme name="FS Cream Theme">
      <a:dk1>
        <a:srgbClr val="FFFFFF"/>
      </a:dk1>
      <a:lt1>
        <a:srgbClr val="000000"/>
      </a:lt1>
      <a:dk2>
        <a:srgbClr val="FFF4EA"/>
      </a:dk2>
      <a:lt2>
        <a:srgbClr val="4C3F24"/>
      </a:lt2>
      <a:accent1>
        <a:srgbClr val="F7CA76"/>
      </a:accent1>
      <a:accent2>
        <a:srgbClr val="F5E1BE"/>
      </a:accent2>
      <a:accent3>
        <a:srgbClr val="A89572"/>
      </a:accent3>
      <a:accent4>
        <a:srgbClr val="756C5B"/>
      </a:accent4>
      <a:accent5>
        <a:srgbClr val="6281A8"/>
      </a:accent5>
      <a:accent6>
        <a:srgbClr val="BFD7F5"/>
      </a:accent6>
      <a:hlink>
        <a:srgbClr val="0563C1"/>
      </a:hlink>
      <a:folHlink>
        <a:srgbClr val="954F72"/>
      </a:folHlink>
    </a:clrScheme>
    <a:fontScheme name="Arial-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rest Service Green Wide" id="{96105299-EBE6-47A3-B889-78F212C0ED13}" vid="{D9E03004-7062-476A-9C91-E61AD40E74A2}"/>
    </a:ext>
  </a:extLst>
</a:theme>
</file>

<file path=ppt/theme/theme2.xml><?xml version="1.0" encoding="utf-8"?>
<a:theme xmlns:a="http://schemas.openxmlformats.org/drawingml/2006/main" name="Office Theme">
  <a:themeElements>
    <a:clrScheme name="Forest Service Color Theme">
      <a:dk1>
        <a:sysClr val="windowText" lastClr="000000"/>
      </a:dk1>
      <a:lt1>
        <a:sysClr val="window" lastClr="FFFFFF"/>
      </a:lt1>
      <a:dk2>
        <a:srgbClr val="034A30"/>
      </a:dk2>
      <a:lt2>
        <a:srgbClr val="F8F8F8"/>
      </a:lt2>
      <a:accent1>
        <a:srgbClr val="056132"/>
      </a:accent1>
      <a:accent2>
        <a:srgbClr val="1B572B"/>
      </a:accent2>
      <a:accent3>
        <a:srgbClr val="01615A"/>
      </a:accent3>
      <a:accent4>
        <a:srgbClr val="014556"/>
      </a:accent4>
      <a:accent5>
        <a:srgbClr val="F9E24C"/>
      </a:accent5>
      <a:accent6>
        <a:srgbClr val="F9EC96"/>
      </a:accent6>
      <a:hlink>
        <a:srgbClr val="0563C1"/>
      </a:hlink>
      <a:folHlink>
        <a:srgbClr val="954F72"/>
      </a:folHlink>
    </a:clrScheme>
    <a:fontScheme name="Arial-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Forest Service Color Theme">
      <a:dk1>
        <a:sysClr val="windowText" lastClr="000000"/>
      </a:dk1>
      <a:lt1>
        <a:sysClr val="window" lastClr="FFFFFF"/>
      </a:lt1>
      <a:dk2>
        <a:srgbClr val="034A30"/>
      </a:dk2>
      <a:lt2>
        <a:srgbClr val="F8F8F8"/>
      </a:lt2>
      <a:accent1>
        <a:srgbClr val="056132"/>
      </a:accent1>
      <a:accent2>
        <a:srgbClr val="1B572B"/>
      </a:accent2>
      <a:accent3>
        <a:srgbClr val="01615A"/>
      </a:accent3>
      <a:accent4>
        <a:srgbClr val="014556"/>
      </a:accent4>
      <a:accent5>
        <a:srgbClr val="F9E24C"/>
      </a:accent5>
      <a:accent6>
        <a:srgbClr val="F9EC96"/>
      </a:accent6>
      <a:hlink>
        <a:srgbClr val="0563C1"/>
      </a:hlink>
      <a:folHlink>
        <a:srgbClr val="954F72"/>
      </a:folHlink>
    </a:clrScheme>
    <a:fontScheme name="Arial-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E4AE954D86414899C03B0D9F94B945" ma:contentTypeVersion="11" ma:contentTypeDescription="Create a new document." ma:contentTypeScope="" ma:versionID="aa7367461a94186bc18d20955ef38135">
  <xsd:schema xmlns:xsd="http://www.w3.org/2001/XMLSchema" xmlns:xs="http://www.w3.org/2001/XMLSchema" xmlns:p="http://schemas.microsoft.com/office/2006/metadata/properties" xmlns:ns2="b24a63ef-dbb9-46e9-b1bb-451032127b0b" xmlns:ns3="ae5a7088-5d98-4b51-9157-c53d9330f458" targetNamespace="http://schemas.microsoft.com/office/2006/metadata/properties" ma:root="true" ma:fieldsID="41d2cdd3ecbd14d7ed34978246357603" ns2:_="" ns3:_="">
    <xsd:import namespace="b24a63ef-dbb9-46e9-b1bb-451032127b0b"/>
    <xsd:import namespace="ae5a7088-5d98-4b51-9157-c53d9330f458"/>
    <xsd:element name="properties">
      <xsd:complexType>
        <xsd:sequence>
          <xsd:element name="documentManagement">
            <xsd:complexType>
              <xsd:all>
                <xsd:element ref="ns2:TemplateType" minOccurs="0"/>
                <xsd:element ref="ns2:MediaServiceMetadata" minOccurs="0"/>
                <xsd:element ref="ns2:MediaServiceFastMetadata" minOccurs="0"/>
                <xsd:element ref="ns2:Description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4a63ef-dbb9-46e9-b1bb-451032127b0b" elementFormDefault="qualified">
    <xsd:import namespace="http://schemas.microsoft.com/office/2006/documentManagement/types"/>
    <xsd:import namespace="http://schemas.microsoft.com/office/infopath/2007/PartnerControls"/>
    <xsd:element name="TemplateType" ma:index="8" nillable="true" ma:displayName="Template Type" ma:description="Type of product the template is for. Value used for filtering." ma:format="Dropdown" ma:internalName="TemplateType">
      <xsd:simpleType>
        <xsd:restriction base="dms:Text">
          <xsd:maxLength value="255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Description" ma:index="11" nillable="true" ma:displayName="Description" ma:description="Brief explanation of what the file is." ma:format="Dropdown" ma:internalName="Description">
      <xsd:simpleType>
        <xsd:restriction base="dms:Text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5a7088-5d98-4b51-9157-c53d9330f45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 xmlns="b24a63ef-dbb9-46e9-b1bb-451032127b0b" xsi:nil="true"/>
    <TemplateType xmlns="b24a63ef-dbb9-46e9-b1bb-451032127b0b">Presentation</TemplateType>
  </documentManagement>
</p:properties>
</file>

<file path=customXml/itemProps1.xml><?xml version="1.0" encoding="utf-8"?>
<ds:datastoreItem xmlns:ds="http://schemas.openxmlformats.org/officeDocument/2006/customXml" ds:itemID="{C9651A25-20A4-4199-B4CA-6D30662AD0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4a63ef-dbb9-46e9-b1bb-451032127b0b"/>
    <ds:schemaRef ds:uri="ae5a7088-5d98-4b51-9157-c53d9330f4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D34AA68-3332-44B6-B607-A26DFF5936A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665AE2-B267-47C0-BD32-7F0DCC9B3498}">
  <ds:schemaRefs>
    <ds:schemaRef ds:uri="http://schemas.microsoft.com/office/2006/metadata/properties"/>
    <ds:schemaRef ds:uri="http://schemas.microsoft.com/office/infopath/2007/PartnerControls"/>
    <ds:schemaRef ds:uri="b24a63ef-dbb9-46e9-b1bb-451032127b0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Forest Service Green Wide</Template>
  <TotalTime>778</TotalTime>
  <Words>981</Words>
  <Application>Microsoft Office PowerPoint</Application>
  <PresentationFormat>Widescreen</PresentationFormat>
  <Paragraphs>138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Source Sans Pro</vt:lpstr>
      <vt:lpstr>Wingdings</vt:lpstr>
      <vt:lpstr>Forest Service Green Wide</vt:lpstr>
      <vt:lpstr>Analytical Parallels Between Quantitative Risk Modelling and Regional Forest Disturbance Monitoring</vt:lpstr>
      <vt:lpstr>What I do (other than IPRRG Chair)</vt:lpstr>
      <vt:lpstr>Special project: Monitoring and assessment of forest damage and disturbance in the UNECE region</vt:lpstr>
      <vt:lpstr>Special project: Monitoring and assessment of forest damage and disturbance in the UNECE region</vt:lpstr>
      <vt:lpstr>PowerPoint Presentation</vt:lpstr>
      <vt:lpstr>Then, I started thinking…</vt:lpstr>
      <vt:lpstr>Fundamental differences</vt:lpstr>
      <vt:lpstr>Fundamental similarities</vt:lpstr>
      <vt:lpstr>Similar key questions</vt:lpstr>
      <vt:lpstr>Both operate under uncertainty</vt:lpstr>
      <vt:lpstr>Both struggle with integrating climate change</vt:lpstr>
      <vt:lpstr>Back to the UNECE special project</vt:lpstr>
      <vt:lpstr>1) Embrace disparate data streams</vt:lpstr>
      <vt:lpstr>2) Think in terms of trajectories</vt:lpstr>
      <vt:lpstr>3) Know your forests (or your hosts)</vt:lpstr>
      <vt:lpstr>4) Cloud computing can be your friend…</vt:lpstr>
      <vt:lpstr>Final points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Bruce, Joseph - FS</dc:creator>
  <cp:lastModifiedBy>Koch, Frank - FS, NC</cp:lastModifiedBy>
  <cp:revision>42</cp:revision>
  <dcterms:created xsi:type="dcterms:W3CDTF">2020-08-20T19:34:53Z</dcterms:created>
  <dcterms:modified xsi:type="dcterms:W3CDTF">2023-09-22T05:19:10Z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0x010100D4E4AE954D86414899C03B0D9F94B945</vt:lpwstr>
  </property>
</Properties>
</file>