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4062" r:id="rId5"/>
  </p:sldMasterIdLst>
  <p:notesMasterIdLst>
    <p:notesMasterId r:id="rId17"/>
  </p:notesMasterIdLst>
  <p:sldIdLst>
    <p:sldId id="1197" r:id="rId6"/>
    <p:sldId id="4902" r:id="rId7"/>
    <p:sldId id="265" r:id="rId8"/>
    <p:sldId id="326" r:id="rId9"/>
    <p:sldId id="348" r:id="rId10"/>
    <p:sldId id="302" r:id="rId11"/>
    <p:sldId id="4899" r:id="rId12"/>
    <p:sldId id="4898" r:id="rId13"/>
    <p:sldId id="4900" r:id="rId14"/>
    <p:sldId id="4901" r:id="rId15"/>
    <p:sldId id="49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BA29B-081C-4684-98F0-97BF14355A5B}" type="doc">
      <dgm:prSet loTypeId="urn:microsoft.com/office/officeart/2005/8/layout/hList9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3B68FC-705B-4D4D-AAE6-44D6BE02A247}">
      <dgm:prSet phldrT="[Text]" custT="1"/>
      <dgm:spPr/>
      <dgm:t>
        <a:bodyPr/>
        <a:lstStyle/>
        <a:p>
          <a:r>
            <a:rPr lang="en-IE" sz="2800" dirty="0"/>
            <a:t>Plant Health </a:t>
          </a:r>
        </a:p>
        <a:p>
          <a:r>
            <a:rPr lang="en-IE" sz="2800" dirty="0"/>
            <a:t>Risk Assessment Team</a:t>
          </a:r>
          <a:endParaRPr lang="en-GB" sz="2800" dirty="0"/>
        </a:p>
      </dgm:t>
    </dgm:pt>
    <dgm:pt modelId="{ABE7F4F8-8F85-473F-8331-7C17B410CCB4}" type="parTrans" cxnId="{4F407540-C6E9-4759-835A-B2943C63DDA9}">
      <dgm:prSet/>
      <dgm:spPr/>
      <dgm:t>
        <a:bodyPr/>
        <a:lstStyle/>
        <a:p>
          <a:endParaRPr lang="en-GB" sz="1400"/>
        </a:p>
      </dgm:t>
    </dgm:pt>
    <dgm:pt modelId="{3C8BB365-01AF-4A1C-84F1-C93C94795DA0}" type="sibTrans" cxnId="{4F407540-C6E9-4759-835A-B2943C63DDA9}">
      <dgm:prSet/>
      <dgm:spPr/>
      <dgm:t>
        <a:bodyPr/>
        <a:lstStyle/>
        <a:p>
          <a:endParaRPr lang="en-GB" sz="1400"/>
        </a:p>
      </dgm:t>
    </dgm:pt>
    <dgm:pt modelId="{4784D57F-D52A-4456-8731-C5A700BA70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600" b="0" i="0" u="none" strike="noStrike" cap="none" spc="0" normalizeH="0" baseline="0" noProof="0" dirty="0">
              <a:ln/>
              <a:effectLst/>
              <a:uLnTx/>
              <a:uFillTx/>
              <a:latin typeface="Verdana" panose="020B0604030504040204"/>
              <a:ea typeface="+mn-ea"/>
              <a:cs typeface="+mn-cs"/>
            </a:rPr>
            <a:t>Pest categorisation</a:t>
          </a:r>
          <a:endParaRPr lang="en-GB" sz="1600" dirty="0"/>
        </a:p>
      </dgm:t>
    </dgm:pt>
    <dgm:pt modelId="{466A5B68-362B-434D-B841-CD07EA6622C3}" type="parTrans" cxnId="{92D28D99-5F8D-407C-BAC5-322D89692CA7}">
      <dgm:prSet/>
      <dgm:spPr/>
      <dgm:t>
        <a:bodyPr/>
        <a:lstStyle/>
        <a:p>
          <a:endParaRPr lang="en-GB" sz="1400"/>
        </a:p>
      </dgm:t>
    </dgm:pt>
    <dgm:pt modelId="{8DFDD05B-7DD8-4164-ABCD-B8ACF7AB09A3}" type="sibTrans" cxnId="{92D28D99-5F8D-407C-BAC5-322D89692CA7}">
      <dgm:prSet/>
      <dgm:spPr/>
      <dgm:t>
        <a:bodyPr/>
        <a:lstStyle/>
        <a:p>
          <a:endParaRPr lang="en-GB" sz="1400"/>
        </a:p>
      </dgm:t>
    </dgm:pt>
    <dgm:pt modelId="{EEB87449-8D90-44D3-A05F-4B84CDE1426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600" b="0" i="0" u="none" strike="noStrike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Helvetica"/>
            </a:rPr>
            <a:t>Commodity Risk assessments</a:t>
          </a:r>
          <a:endParaRPr lang="en-GB" sz="1600"/>
        </a:p>
        <a:p>
          <a:pPr marL="0"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/>
        </a:p>
      </dgm:t>
    </dgm:pt>
    <dgm:pt modelId="{3D534F25-3928-481C-9C71-0E832822B55A}" type="parTrans" cxnId="{BD345C71-1149-45C5-971E-374AC7E93CEA}">
      <dgm:prSet/>
      <dgm:spPr/>
      <dgm:t>
        <a:bodyPr/>
        <a:lstStyle/>
        <a:p>
          <a:endParaRPr lang="en-GB" sz="1400"/>
        </a:p>
      </dgm:t>
    </dgm:pt>
    <dgm:pt modelId="{7CB4A741-95F2-4FC3-B6D5-B8C5B5228C17}" type="sibTrans" cxnId="{BD345C71-1149-45C5-971E-374AC7E93CEA}">
      <dgm:prSet/>
      <dgm:spPr/>
      <dgm:t>
        <a:bodyPr/>
        <a:lstStyle/>
        <a:p>
          <a:endParaRPr lang="en-GB" sz="1400"/>
        </a:p>
      </dgm:t>
    </dgm:pt>
    <dgm:pt modelId="{27A13A94-B86E-4D33-8A56-14444B17B1C9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600" b="0" i="0" u="none" strike="noStrike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+mn-cs"/>
            </a:rPr>
            <a:t>Pest risk assessment</a:t>
          </a:r>
          <a:endParaRPr lang="en-GB" sz="1600" dirty="0"/>
        </a:p>
      </dgm:t>
    </dgm:pt>
    <dgm:pt modelId="{DF7C9087-1C40-42D8-B16C-F33F35020FD8}" type="parTrans" cxnId="{93DDF3EE-C0C6-4237-A1A0-3F6DF7763CA4}">
      <dgm:prSet/>
      <dgm:spPr/>
      <dgm:t>
        <a:bodyPr/>
        <a:lstStyle/>
        <a:p>
          <a:endParaRPr lang="en-GB" sz="1400"/>
        </a:p>
      </dgm:t>
    </dgm:pt>
    <dgm:pt modelId="{A6890D55-AD0D-4497-A30F-DA5B5C3947CB}" type="sibTrans" cxnId="{93DDF3EE-C0C6-4237-A1A0-3F6DF7763CA4}">
      <dgm:prSet/>
      <dgm:spPr/>
      <dgm:t>
        <a:bodyPr/>
        <a:lstStyle/>
        <a:p>
          <a:endParaRPr lang="en-GB" sz="1400"/>
        </a:p>
      </dgm:t>
    </dgm:pt>
    <dgm:pt modelId="{990EE69F-2DDF-431D-B6F8-F23EC21D380D}" type="pres">
      <dgm:prSet presAssocID="{2F5BA29B-081C-4684-98F0-97BF14355A5B}" presName="list" presStyleCnt="0">
        <dgm:presLayoutVars>
          <dgm:dir/>
          <dgm:animLvl val="lvl"/>
        </dgm:presLayoutVars>
      </dgm:prSet>
      <dgm:spPr/>
    </dgm:pt>
    <dgm:pt modelId="{411BC529-36DE-4A3C-8C1C-BD297CD58CF9}" type="pres">
      <dgm:prSet presAssocID="{B73B68FC-705B-4D4D-AAE6-44D6BE02A247}" presName="posSpace" presStyleCnt="0"/>
      <dgm:spPr/>
    </dgm:pt>
    <dgm:pt modelId="{27D16357-974D-41F3-B42D-D66E7D7746D5}" type="pres">
      <dgm:prSet presAssocID="{B73B68FC-705B-4D4D-AAE6-44D6BE02A247}" presName="vertFlow" presStyleCnt="0"/>
      <dgm:spPr/>
    </dgm:pt>
    <dgm:pt modelId="{07A1FD00-1F39-413C-8C7D-CFB7E69F45D5}" type="pres">
      <dgm:prSet presAssocID="{B73B68FC-705B-4D4D-AAE6-44D6BE02A247}" presName="topSpace" presStyleCnt="0"/>
      <dgm:spPr/>
    </dgm:pt>
    <dgm:pt modelId="{5A6B8856-F47B-4CA5-9CB0-539E7F306499}" type="pres">
      <dgm:prSet presAssocID="{B73B68FC-705B-4D4D-AAE6-44D6BE02A247}" presName="firstComp" presStyleCnt="0"/>
      <dgm:spPr/>
    </dgm:pt>
    <dgm:pt modelId="{088AD4A5-EA80-4A41-B445-0EEA808630FE}" type="pres">
      <dgm:prSet presAssocID="{B73B68FC-705B-4D4D-AAE6-44D6BE02A247}" presName="firstChild" presStyleLbl="bgAccFollowNode1" presStyleIdx="0" presStyleCnt="3"/>
      <dgm:spPr/>
    </dgm:pt>
    <dgm:pt modelId="{93BEEB61-3F22-412B-B6B6-341599F07748}" type="pres">
      <dgm:prSet presAssocID="{B73B68FC-705B-4D4D-AAE6-44D6BE02A247}" presName="firstChildTx" presStyleLbl="bgAccFollowNode1" presStyleIdx="0" presStyleCnt="3">
        <dgm:presLayoutVars>
          <dgm:bulletEnabled val="1"/>
        </dgm:presLayoutVars>
      </dgm:prSet>
      <dgm:spPr/>
    </dgm:pt>
    <dgm:pt modelId="{CF374D67-7B31-47D8-962C-9D857DA464BE}" type="pres">
      <dgm:prSet presAssocID="{27A13A94-B86E-4D33-8A56-14444B17B1C9}" presName="comp" presStyleCnt="0"/>
      <dgm:spPr/>
    </dgm:pt>
    <dgm:pt modelId="{42A62CB7-BDC2-47DC-9A68-652EF970B79D}" type="pres">
      <dgm:prSet presAssocID="{27A13A94-B86E-4D33-8A56-14444B17B1C9}" presName="child" presStyleLbl="bgAccFollowNode1" presStyleIdx="1" presStyleCnt="3"/>
      <dgm:spPr/>
    </dgm:pt>
    <dgm:pt modelId="{215ABC24-E89B-40FA-A97E-7DF334E8B4A9}" type="pres">
      <dgm:prSet presAssocID="{27A13A94-B86E-4D33-8A56-14444B17B1C9}" presName="childTx" presStyleLbl="bgAccFollowNode1" presStyleIdx="1" presStyleCnt="3">
        <dgm:presLayoutVars>
          <dgm:bulletEnabled val="1"/>
        </dgm:presLayoutVars>
      </dgm:prSet>
      <dgm:spPr/>
    </dgm:pt>
    <dgm:pt modelId="{C94C08C7-25C3-4DC5-B792-126E3CD52D02}" type="pres">
      <dgm:prSet presAssocID="{EEB87449-8D90-44D3-A05F-4B84CDE1426F}" presName="comp" presStyleCnt="0"/>
      <dgm:spPr/>
    </dgm:pt>
    <dgm:pt modelId="{F0CD4E47-7970-419B-BC39-1C5E910DEEE7}" type="pres">
      <dgm:prSet presAssocID="{EEB87449-8D90-44D3-A05F-4B84CDE1426F}" presName="child" presStyleLbl="bgAccFollowNode1" presStyleIdx="2" presStyleCnt="3"/>
      <dgm:spPr/>
    </dgm:pt>
    <dgm:pt modelId="{28BED9D4-2982-458F-86EA-7583A6BCB163}" type="pres">
      <dgm:prSet presAssocID="{EEB87449-8D90-44D3-A05F-4B84CDE1426F}" presName="childTx" presStyleLbl="bgAccFollowNode1" presStyleIdx="2" presStyleCnt="3">
        <dgm:presLayoutVars>
          <dgm:bulletEnabled val="1"/>
        </dgm:presLayoutVars>
      </dgm:prSet>
      <dgm:spPr/>
    </dgm:pt>
    <dgm:pt modelId="{3F5F337C-745E-4603-8B04-C5D0FA909BB3}" type="pres">
      <dgm:prSet presAssocID="{B73B68FC-705B-4D4D-AAE6-44D6BE02A247}" presName="negSpace" presStyleCnt="0"/>
      <dgm:spPr/>
    </dgm:pt>
    <dgm:pt modelId="{2EA25EED-E7AA-4CF3-8BEF-1DE6056C653E}" type="pres">
      <dgm:prSet presAssocID="{B73B68FC-705B-4D4D-AAE6-44D6BE02A247}" presName="circle" presStyleLbl="node1" presStyleIdx="0" presStyleCnt="1" custScaleX="208590" custScaleY="210752" custLinFactNeighborX="-47256" custLinFactNeighborY="83816"/>
      <dgm:spPr/>
    </dgm:pt>
  </dgm:ptLst>
  <dgm:cxnLst>
    <dgm:cxn modelId="{BA23E335-C4DA-4D28-BE38-602418BA7834}" type="presOf" srcId="{EEB87449-8D90-44D3-A05F-4B84CDE1426F}" destId="{F0CD4E47-7970-419B-BC39-1C5E910DEEE7}" srcOrd="0" destOrd="0" presId="urn:microsoft.com/office/officeart/2005/8/layout/hList9"/>
    <dgm:cxn modelId="{166C3538-FA32-4F1B-9209-D471E9ACCBA2}" type="presOf" srcId="{4784D57F-D52A-4456-8731-C5A700BA704B}" destId="{93BEEB61-3F22-412B-B6B6-341599F07748}" srcOrd="1" destOrd="0" presId="urn:microsoft.com/office/officeart/2005/8/layout/hList9"/>
    <dgm:cxn modelId="{4F407540-C6E9-4759-835A-B2943C63DDA9}" srcId="{2F5BA29B-081C-4684-98F0-97BF14355A5B}" destId="{B73B68FC-705B-4D4D-AAE6-44D6BE02A247}" srcOrd="0" destOrd="0" parTransId="{ABE7F4F8-8F85-473F-8331-7C17B410CCB4}" sibTransId="{3C8BB365-01AF-4A1C-84F1-C93C94795DA0}"/>
    <dgm:cxn modelId="{BD345C71-1149-45C5-971E-374AC7E93CEA}" srcId="{B73B68FC-705B-4D4D-AAE6-44D6BE02A247}" destId="{EEB87449-8D90-44D3-A05F-4B84CDE1426F}" srcOrd="2" destOrd="0" parTransId="{3D534F25-3928-481C-9C71-0E832822B55A}" sibTransId="{7CB4A741-95F2-4FC3-B6D5-B8C5B5228C17}"/>
    <dgm:cxn modelId="{534C038A-83C7-4AAC-B367-1D1872E7ED45}" type="presOf" srcId="{27A13A94-B86E-4D33-8A56-14444B17B1C9}" destId="{215ABC24-E89B-40FA-A97E-7DF334E8B4A9}" srcOrd="1" destOrd="0" presId="urn:microsoft.com/office/officeart/2005/8/layout/hList9"/>
    <dgm:cxn modelId="{92D28D99-5F8D-407C-BAC5-322D89692CA7}" srcId="{B73B68FC-705B-4D4D-AAE6-44D6BE02A247}" destId="{4784D57F-D52A-4456-8731-C5A700BA704B}" srcOrd="0" destOrd="0" parTransId="{466A5B68-362B-434D-B841-CD07EA6622C3}" sibTransId="{8DFDD05B-7DD8-4164-ABCD-B8ACF7AB09A3}"/>
    <dgm:cxn modelId="{745925A2-B2A4-4069-AB36-A0470F5A6817}" type="presOf" srcId="{4784D57F-D52A-4456-8731-C5A700BA704B}" destId="{088AD4A5-EA80-4A41-B445-0EEA808630FE}" srcOrd="0" destOrd="0" presId="urn:microsoft.com/office/officeart/2005/8/layout/hList9"/>
    <dgm:cxn modelId="{FE29C1E3-3ABD-4D5C-B7EE-151E9A935988}" type="presOf" srcId="{B73B68FC-705B-4D4D-AAE6-44D6BE02A247}" destId="{2EA25EED-E7AA-4CF3-8BEF-1DE6056C653E}" srcOrd="0" destOrd="0" presId="urn:microsoft.com/office/officeart/2005/8/layout/hList9"/>
    <dgm:cxn modelId="{290D56E5-D861-4354-96B6-F89BA31ED00E}" type="presOf" srcId="{27A13A94-B86E-4D33-8A56-14444B17B1C9}" destId="{42A62CB7-BDC2-47DC-9A68-652EF970B79D}" srcOrd="0" destOrd="0" presId="urn:microsoft.com/office/officeart/2005/8/layout/hList9"/>
    <dgm:cxn modelId="{93DDF3EE-C0C6-4237-A1A0-3F6DF7763CA4}" srcId="{B73B68FC-705B-4D4D-AAE6-44D6BE02A247}" destId="{27A13A94-B86E-4D33-8A56-14444B17B1C9}" srcOrd="1" destOrd="0" parTransId="{DF7C9087-1C40-42D8-B16C-F33F35020FD8}" sibTransId="{A6890D55-AD0D-4497-A30F-DA5B5C3947CB}"/>
    <dgm:cxn modelId="{401422F3-9675-43F4-9E40-B55A2906E66A}" type="presOf" srcId="{2F5BA29B-081C-4684-98F0-97BF14355A5B}" destId="{990EE69F-2DDF-431D-B6F8-F23EC21D380D}" srcOrd="0" destOrd="0" presId="urn:microsoft.com/office/officeart/2005/8/layout/hList9"/>
    <dgm:cxn modelId="{B21FCAF5-D8EB-486E-B13E-7EBEC6E028CF}" type="presOf" srcId="{EEB87449-8D90-44D3-A05F-4B84CDE1426F}" destId="{28BED9D4-2982-458F-86EA-7583A6BCB163}" srcOrd="1" destOrd="0" presId="urn:microsoft.com/office/officeart/2005/8/layout/hList9"/>
    <dgm:cxn modelId="{91065230-66D6-4898-9935-A2BB7217AD22}" type="presParOf" srcId="{990EE69F-2DDF-431D-B6F8-F23EC21D380D}" destId="{411BC529-36DE-4A3C-8C1C-BD297CD58CF9}" srcOrd="0" destOrd="0" presId="urn:microsoft.com/office/officeart/2005/8/layout/hList9"/>
    <dgm:cxn modelId="{A07D7C66-98C7-46B6-BC79-8A3E51B8A550}" type="presParOf" srcId="{990EE69F-2DDF-431D-B6F8-F23EC21D380D}" destId="{27D16357-974D-41F3-B42D-D66E7D7746D5}" srcOrd="1" destOrd="0" presId="urn:microsoft.com/office/officeart/2005/8/layout/hList9"/>
    <dgm:cxn modelId="{2717EAC4-84BF-4F4C-AA26-9EB3BE23FBFB}" type="presParOf" srcId="{27D16357-974D-41F3-B42D-D66E7D7746D5}" destId="{07A1FD00-1F39-413C-8C7D-CFB7E69F45D5}" srcOrd="0" destOrd="0" presId="urn:microsoft.com/office/officeart/2005/8/layout/hList9"/>
    <dgm:cxn modelId="{6633F584-B0D0-4BE2-A72C-CE93DCAEF884}" type="presParOf" srcId="{27D16357-974D-41F3-B42D-D66E7D7746D5}" destId="{5A6B8856-F47B-4CA5-9CB0-539E7F306499}" srcOrd="1" destOrd="0" presId="urn:microsoft.com/office/officeart/2005/8/layout/hList9"/>
    <dgm:cxn modelId="{2ECC7A4A-7C12-4BB8-890E-2C2CCAE44462}" type="presParOf" srcId="{5A6B8856-F47B-4CA5-9CB0-539E7F306499}" destId="{088AD4A5-EA80-4A41-B445-0EEA808630FE}" srcOrd="0" destOrd="0" presId="urn:microsoft.com/office/officeart/2005/8/layout/hList9"/>
    <dgm:cxn modelId="{161DC82E-3288-4296-8218-E440C29AB02C}" type="presParOf" srcId="{5A6B8856-F47B-4CA5-9CB0-539E7F306499}" destId="{93BEEB61-3F22-412B-B6B6-341599F07748}" srcOrd="1" destOrd="0" presId="urn:microsoft.com/office/officeart/2005/8/layout/hList9"/>
    <dgm:cxn modelId="{879F159D-DD8B-430E-B6CE-56D3A9FB4B68}" type="presParOf" srcId="{27D16357-974D-41F3-B42D-D66E7D7746D5}" destId="{CF374D67-7B31-47D8-962C-9D857DA464BE}" srcOrd="2" destOrd="0" presId="urn:microsoft.com/office/officeart/2005/8/layout/hList9"/>
    <dgm:cxn modelId="{3FDBEF61-EDE9-420B-9732-5CDE09DCAC89}" type="presParOf" srcId="{CF374D67-7B31-47D8-962C-9D857DA464BE}" destId="{42A62CB7-BDC2-47DC-9A68-652EF970B79D}" srcOrd="0" destOrd="0" presId="urn:microsoft.com/office/officeart/2005/8/layout/hList9"/>
    <dgm:cxn modelId="{8F08EDD9-8FD9-48B8-9CC0-A667A57920FD}" type="presParOf" srcId="{CF374D67-7B31-47D8-962C-9D857DA464BE}" destId="{215ABC24-E89B-40FA-A97E-7DF334E8B4A9}" srcOrd="1" destOrd="0" presId="urn:microsoft.com/office/officeart/2005/8/layout/hList9"/>
    <dgm:cxn modelId="{C229F38D-5D0F-4682-AFE4-06E5593B50A6}" type="presParOf" srcId="{27D16357-974D-41F3-B42D-D66E7D7746D5}" destId="{C94C08C7-25C3-4DC5-B792-126E3CD52D02}" srcOrd="3" destOrd="0" presId="urn:microsoft.com/office/officeart/2005/8/layout/hList9"/>
    <dgm:cxn modelId="{5FEE6C08-5502-45EB-9B43-1F91ECA380A4}" type="presParOf" srcId="{C94C08C7-25C3-4DC5-B792-126E3CD52D02}" destId="{F0CD4E47-7970-419B-BC39-1C5E910DEEE7}" srcOrd="0" destOrd="0" presId="urn:microsoft.com/office/officeart/2005/8/layout/hList9"/>
    <dgm:cxn modelId="{E9F1B27E-81B1-47F5-A14B-0B56852DDAAE}" type="presParOf" srcId="{C94C08C7-25C3-4DC5-B792-126E3CD52D02}" destId="{28BED9D4-2982-458F-86EA-7583A6BCB163}" srcOrd="1" destOrd="0" presId="urn:microsoft.com/office/officeart/2005/8/layout/hList9"/>
    <dgm:cxn modelId="{56D5A353-A4F9-4F75-BA47-4CAF1C55E1DD}" type="presParOf" srcId="{990EE69F-2DDF-431D-B6F8-F23EC21D380D}" destId="{3F5F337C-745E-4603-8B04-C5D0FA909BB3}" srcOrd="2" destOrd="0" presId="urn:microsoft.com/office/officeart/2005/8/layout/hList9"/>
    <dgm:cxn modelId="{5644CE80-AB2E-41EE-B469-D18474514B55}" type="presParOf" srcId="{990EE69F-2DDF-431D-B6F8-F23EC21D380D}" destId="{2EA25EED-E7AA-4CF3-8BEF-1DE6056C653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BA29B-081C-4684-98F0-97BF14355A5B}" type="doc">
      <dgm:prSet loTypeId="urn:microsoft.com/office/officeart/2005/8/layout/hList9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73B68FC-705B-4D4D-AAE6-44D6BE02A247}">
      <dgm:prSet phldrT="[Text]"/>
      <dgm:spPr/>
      <dgm:t>
        <a:bodyPr/>
        <a:lstStyle/>
        <a:p>
          <a:r>
            <a:rPr lang="en-IE" b="0" dirty="0">
              <a:latin typeface="Roboto" panose="02000000000000000000" pitchFamily="2" charset="0"/>
              <a:ea typeface="Roboto" panose="02000000000000000000" pitchFamily="2" charset="0"/>
              <a:cs typeface="Helvetica"/>
            </a:rPr>
            <a:t>Plant Health Monitoring Team</a:t>
          </a:r>
          <a:endParaRPr lang="en-GB" b="0" dirty="0"/>
        </a:p>
      </dgm:t>
    </dgm:pt>
    <dgm:pt modelId="{ABE7F4F8-8F85-473F-8331-7C17B410CCB4}" type="parTrans" cxnId="{4F407540-C6E9-4759-835A-B2943C63DDA9}">
      <dgm:prSet/>
      <dgm:spPr/>
      <dgm:t>
        <a:bodyPr/>
        <a:lstStyle/>
        <a:p>
          <a:endParaRPr lang="en-GB"/>
        </a:p>
      </dgm:t>
    </dgm:pt>
    <dgm:pt modelId="{3C8BB365-01AF-4A1C-84F1-C93C94795DA0}" type="sibTrans" cxnId="{4F407540-C6E9-4759-835A-B2943C63DDA9}">
      <dgm:prSet/>
      <dgm:spPr/>
      <dgm:t>
        <a:bodyPr/>
        <a:lstStyle/>
        <a:p>
          <a:endParaRPr lang="en-GB"/>
        </a:p>
      </dgm:t>
    </dgm:pt>
    <dgm:pt modelId="{EEB87449-8D90-44D3-A05F-4B84CDE1426F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b="1" i="0" u="none" strike="noStrike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Helvetica"/>
            </a:rPr>
            <a:t>Pest Surveillance</a:t>
          </a:r>
          <a:endParaRPr lang="en-GB" dirty="0"/>
        </a:p>
      </dgm:t>
    </dgm:pt>
    <dgm:pt modelId="{3D534F25-3928-481C-9C71-0E832822B55A}" type="parTrans" cxnId="{BD345C71-1149-45C5-971E-374AC7E93CEA}">
      <dgm:prSet/>
      <dgm:spPr/>
      <dgm:t>
        <a:bodyPr/>
        <a:lstStyle/>
        <a:p>
          <a:endParaRPr lang="en-GB"/>
        </a:p>
      </dgm:t>
    </dgm:pt>
    <dgm:pt modelId="{7CB4A741-95F2-4FC3-B6D5-B8C5B5228C17}" type="sibTrans" cxnId="{BD345C71-1149-45C5-971E-374AC7E93CEA}">
      <dgm:prSet/>
      <dgm:spPr/>
      <dgm:t>
        <a:bodyPr/>
        <a:lstStyle/>
        <a:p>
          <a:endParaRPr lang="en-GB"/>
        </a:p>
      </dgm:t>
    </dgm:pt>
    <dgm:pt modelId="{27A13A94-B86E-4D33-8A56-14444B17B1C9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b="0" i="0" u="none" strike="noStrike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Helvetica"/>
            </a:rPr>
            <a:t>UQ pest prioritisation</a:t>
          </a:r>
          <a:endParaRPr lang="en-GB" b="0" dirty="0"/>
        </a:p>
      </dgm:t>
    </dgm:pt>
    <dgm:pt modelId="{DF7C9087-1C40-42D8-B16C-F33F35020FD8}" type="parTrans" cxnId="{93DDF3EE-C0C6-4237-A1A0-3F6DF7763CA4}">
      <dgm:prSet/>
      <dgm:spPr/>
      <dgm:t>
        <a:bodyPr/>
        <a:lstStyle/>
        <a:p>
          <a:endParaRPr lang="en-GB"/>
        </a:p>
      </dgm:t>
    </dgm:pt>
    <dgm:pt modelId="{A6890D55-AD0D-4497-A30F-DA5B5C3947CB}" type="sibTrans" cxnId="{93DDF3EE-C0C6-4237-A1A0-3F6DF7763CA4}">
      <dgm:prSet/>
      <dgm:spPr/>
      <dgm:t>
        <a:bodyPr/>
        <a:lstStyle/>
        <a:p>
          <a:endParaRPr lang="en-GB"/>
        </a:p>
      </dgm:t>
    </dgm:pt>
    <dgm:pt modelId="{4784D57F-D52A-4456-8731-C5A700BA704B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b="0" i="0" u="none" strike="noStrike" cap="none" spc="0" normalizeH="0" baseline="0" noProof="0" dirty="0">
              <a:ln/>
              <a:effectLst/>
              <a:uLnTx/>
              <a:uFillTx/>
              <a:latin typeface="Verdana" panose="020B0604030504040204"/>
              <a:cs typeface="Helvetica"/>
            </a:rPr>
            <a:t>Emerging risks: Media &amp; </a:t>
          </a:r>
          <a:r>
            <a:rPr lang="en-IE" dirty="0">
              <a:latin typeface="Verdana" panose="020B0604030504040204"/>
              <a:cs typeface="Helvetica"/>
            </a:rPr>
            <a:t>Literature monitoring</a:t>
          </a:r>
          <a:endParaRPr lang="en-GB" dirty="0"/>
        </a:p>
      </dgm:t>
    </dgm:pt>
    <dgm:pt modelId="{8DFDD05B-7DD8-4164-ABCD-B8ACF7AB09A3}" type="sibTrans" cxnId="{92D28D99-5F8D-407C-BAC5-322D89692CA7}">
      <dgm:prSet/>
      <dgm:spPr/>
      <dgm:t>
        <a:bodyPr/>
        <a:lstStyle/>
        <a:p>
          <a:endParaRPr lang="en-GB"/>
        </a:p>
      </dgm:t>
    </dgm:pt>
    <dgm:pt modelId="{466A5B68-362B-434D-B841-CD07EA6622C3}" type="parTrans" cxnId="{92D28D99-5F8D-407C-BAC5-322D89692CA7}">
      <dgm:prSet/>
      <dgm:spPr/>
      <dgm:t>
        <a:bodyPr/>
        <a:lstStyle/>
        <a:p>
          <a:endParaRPr lang="en-GB"/>
        </a:p>
      </dgm:t>
    </dgm:pt>
    <dgm:pt modelId="{990EE69F-2DDF-431D-B6F8-F23EC21D380D}" type="pres">
      <dgm:prSet presAssocID="{2F5BA29B-081C-4684-98F0-97BF14355A5B}" presName="list" presStyleCnt="0">
        <dgm:presLayoutVars>
          <dgm:dir/>
          <dgm:animLvl val="lvl"/>
        </dgm:presLayoutVars>
      </dgm:prSet>
      <dgm:spPr/>
    </dgm:pt>
    <dgm:pt modelId="{411BC529-36DE-4A3C-8C1C-BD297CD58CF9}" type="pres">
      <dgm:prSet presAssocID="{B73B68FC-705B-4D4D-AAE6-44D6BE02A247}" presName="posSpace" presStyleCnt="0"/>
      <dgm:spPr/>
    </dgm:pt>
    <dgm:pt modelId="{27D16357-974D-41F3-B42D-D66E7D7746D5}" type="pres">
      <dgm:prSet presAssocID="{B73B68FC-705B-4D4D-AAE6-44D6BE02A247}" presName="vertFlow" presStyleCnt="0"/>
      <dgm:spPr/>
    </dgm:pt>
    <dgm:pt modelId="{07A1FD00-1F39-413C-8C7D-CFB7E69F45D5}" type="pres">
      <dgm:prSet presAssocID="{B73B68FC-705B-4D4D-AAE6-44D6BE02A247}" presName="topSpace" presStyleCnt="0"/>
      <dgm:spPr/>
    </dgm:pt>
    <dgm:pt modelId="{5A6B8856-F47B-4CA5-9CB0-539E7F306499}" type="pres">
      <dgm:prSet presAssocID="{B73B68FC-705B-4D4D-AAE6-44D6BE02A247}" presName="firstComp" presStyleCnt="0"/>
      <dgm:spPr/>
    </dgm:pt>
    <dgm:pt modelId="{088AD4A5-EA80-4A41-B445-0EEA808630FE}" type="pres">
      <dgm:prSet presAssocID="{B73B68FC-705B-4D4D-AAE6-44D6BE02A247}" presName="firstChild" presStyleLbl="bgAccFollowNode1" presStyleIdx="0" presStyleCnt="3"/>
      <dgm:spPr/>
    </dgm:pt>
    <dgm:pt modelId="{93BEEB61-3F22-412B-B6B6-341599F07748}" type="pres">
      <dgm:prSet presAssocID="{B73B68FC-705B-4D4D-AAE6-44D6BE02A247}" presName="firstChildTx" presStyleLbl="bgAccFollowNode1" presStyleIdx="0" presStyleCnt="3">
        <dgm:presLayoutVars>
          <dgm:bulletEnabled val="1"/>
        </dgm:presLayoutVars>
      </dgm:prSet>
      <dgm:spPr/>
    </dgm:pt>
    <dgm:pt modelId="{CF374D67-7B31-47D8-962C-9D857DA464BE}" type="pres">
      <dgm:prSet presAssocID="{27A13A94-B86E-4D33-8A56-14444B17B1C9}" presName="comp" presStyleCnt="0"/>
      <dgm:spPr/>
    </dgm:pt>
    <dgm:pt modelId="{42A62CB7-BDC2-47DC-9A68-652EF970B79D}" type="pres">
      <dgm:prSet presAssocID="{27A13A94-B86E-4D33-8A56-14444B17B1C9}" presName="child" presStyleLbl="bgAccFollowNode1" presStyleIdx="1" presStyleCnt="3"/>
      <dgm:spPr/>
    </dgm:pt>
    <dgm:pt modelId="{215ABC24-E89B-40FA-A97E-7DF334E8B4A9}" type="pres">
      <dgm:prSet presAssocID="{27A13A94-B86E-4D33-8A56-14444B17B1C9}" presName="childTx" presStyleLbl="bgAccFollowNode1" presStyleIdx="1" presStyleCnt="3">
        <dgm:presLayoutVars>
          <dgm:bulletEnabled val="1"/>
        </dgm:presLayoutVars>
      </dgm:prSet>
      <dgm:spPr/>
    </dgm:pt>
    <dgm:pt modelId="{C94C08C7-25C3-4DC5-B792-126E3CD52D02}" type="pres">
      <dgm:prSet presAssocID="{EEB87449-8D90-44D3-A05F-4B84CDE1426F}" presName="comp" presStyleCnt="0"/>
      <dgm:spPr/>
    </dgm:pt>
    <dgm:pt modelId="{F0CD4E47-7970-419B-BC39-1C5E910DEEE7}" type="pres">
      <dgm:prSet presAssocID="{EEB87449-8D90-44D3-A05F-4B84CDE1426F}" presName="child" presStyleLbl="bgAccFollowNode1" presStyleIdx="2" presStyleCnt="3"/>
      <dgm:spPr/>
    </dgm:pt>
    <dgm:pt modelId="{28BED9D4-2982-458F-86EA-7583A6BCB163}" type="pres">
      <dgm:prSet presAssocID="{EEB87449-8D90-44D3-A05F-4B84CDE1426F}" presName="childTx" presStyleLbl="bgAccFollowNode1" presStyleIdx="2" presStyleCnt="3">
        <dgm:presLayoutVars>
          <dgm:bulletEnabled val="1"/>
        </dgm:presLayoutVars>
      </dgm:prSet>
      <dgm:spPr/>
    </dgm:pt>
    <dgm:pt modelId="{3F5F337C-745E-4603-8B04-C5D0FA909BB3}" type="pres">
      <dgm:prSet presAssocID="{B73B68FC-705B-4D4D-AAE6-44D6BE02A247}" presName="negSpace" presStyleCnt="0"/>
      <dgm:spPr/>
    </dgm:pt>
    <dgm:pt modelId="{2EA25EED-E7AA-4CF3-8BEF-1DE6056C653E}" type="pres">
      <dgm:prSet presAssocID="{B73B68FC-705B-4D4D-AAE6-44D6BE02A247}" presName="circle" presStyleLbl="node1" presStyleIdx="0" presStyleCnt="1" custScaleX="208590" custScaleY="210752" custLinFactNeighborX="-47256" custLinFactNeighborY="83816"/>
      <dgm:spPr/>
    </dgm:pt>
  </dgm:ptLst>
  <dgm:cxnLst>
    <dgm:cxn modelId="{BA23E335-C4DA-4D28-BE38-602418BA7834}" type="presOf" srcId="{EEB87449-8D90-44D3-A05F-4B84CDE1426F}" destId="{F0CD4E47-7970-419B-BC39-1C5E910DEEE7}" srcOrd="0" destOrd="0" presId="urn:microsoft.com/office/officeart/2005/8/layout/hList9"/>
    <dgm:cxn modelId="{166C3538-FA32-4F1B-9209-D471E9ACCBA2}" type="presOf" srcId="{4784D57F-D52A-4456-8731-C5A700BA704B}" destId="{93BEEB61-3F22-412B-B6B6-341599F07748}" srcOrd="1" destOrd="0" presId="urn:microsoft.com/office/officeart/2005/8/layout/hList9"/>
    <dgm:cxn modelId="{4F407540-C6E9-4759-835A-B2943C63DDA9}" srcId="{2F5BA29B-081C-4684-98F0-97BF14355A5B}" destId="{B73B68FC-705B-4D4D-AAE6-44D6BE02A247}" srcOrd="0" destOrd="0" parTransId="{ABE7F4F8-8F85-473F-8331-7C17B410CCB4}" sibTransId="{3C8BB365-01AF-4A1C-84F1-C93C94795DA0}"/>
    <dgm:cxn modelId="{BD345C71-1149-45C5-971E-374AC7E93CEA}" srcId="{B73B68FC-705B-4D4D-AAE6-44D6BE02A247}" destId="{EEB87449-8D90-44D3-A05F-4B84CDE1426F}" srcOrd="2" destOrd="0" parTransId="{3D534F25-3928-481C-9C71-0E832822B55A}" sibTransId="{7CB4A741-95F2-4FC3-B6D5-B8C5B5228C17}"/>
    <dgm:cxn modelId="{534C038A-83C7-4AAC-B367-1D1872E7ED45}" type="presOf" srcId="{27A13A94-B86E-4D33-8A56-14444B17B1C9}" destId="{215ABC24-E89B-40FA-A97E-7DF334E8B4A9}" srcOrd="1" destOrd="0" presId="urn:microsoft.com/office/officeart/2005/8/layout/hList9"/>
    <dgm:cxn modelId="{92D28D99-5F8D-407C-BAC5-322D89692CA7}" srcId="{B73B68FC-705B-4D4D-AAE6-44D6BE02A247}" destId="{4784D57F-D52A-4456-8731-C5A700BA704B}" srcOrd="0" destOrd="0" parTransId="{466A5B68-362B-434D-B841-CD07EA6622C3}" sibTransId="{8DFDD05B-7DD8-4164-ABCD-B8ACF7AB09A3}"/>
    <dgm:cxn modelId="{745925A2-B2A4-4069-AB36-A0470F5A6817}" type="presOf" srcId="{4784D57F-D52A-4456-8731-C5A700BA704B}" destId="{088AD4A5-EA80-4A41-B445-0EEA808630FE}" srcOrd="0" destOrd="0" presId="urn:microsoft.com/office/officeart/2005/8/layout/hList9"/>
    <dgm:cxn modelId="{FE29C1E3-3ABD-4D5C-B7EE-151E9A935988}" type="presOf" srcId="{B73B68FC-705B-4D4D-AAE6-44D6BE02A247}" destId="{2EA25EED-E7AA-4CF3-8BEF-1DE6056C653E}" srcOrd="0" destOrd="0" presId="urn:microsoft.com/office/officeart/2005/8/layout/hList9"/>
    <dgm:cxn modelId="{290D56E5-D861-4354-96B6-F89BA31ED00E}" type="presOf" srcId="{27A13A94-B86E-4D33-8A56-14444B17B1C9}" destId="{42A62CB7-BDC2-47DC-9A68-652EF970B79D}" srcOrd="0" destOrd="0" presId="urn:microsoft.com/office/officeart/2005/8/layout/hList9"/>
    <dgm:cxn modelId="{93DDF3EE-C0C6-4237-A1A0-3F6DF7763CA4}" srcId="{B73B68FC-705B-4D4D-AAE6-44D6BE02A247}" destId="{27A13A94-B86E-4D33-8A56-14444B17B1C9}" srcOrd="1" destOrd="0" parTransId="{DF7C9087-1C40-42D8-B16C-F33F35020FD8}" sibTransId="{A6890D55-AD0D-4497-A30F-DA5B5C3947CB}"/>
    <dgm:cxn modelId="{401422F3-9675-43F4-9E40-B55A2906E66A}" type="presOf" srcId="{2F5BA29B-081C-4684-98F0-97BF14355A5B}" destId="{990EE69F-2DDF-431D-B6F8-F23EC21D380D}" srcOrd="0" destOrd="0" presId="urn:microsoft.com/office/officeart/2005/8/layout/hList9"/>
    <dgm:cxn modelId="{B21FCAF5-D8EB-486E-B13E-7EBEC6E028CF}" type="presOf" srcId="{EEB87449-8D90-44D3-A05F-4B84CDE1426F}" destId="{28BED9D4-2982-458F-86EA-7583A6BCB163}" srcOrd="1" destOrd="0" presId="urn:microsoft.com/office/officeart/2005/8/layout/hList9"/>
    <dgm:cxn modelId="{91065230-66D6-4898-9935-A2BB7217AD22}" type="presParOf" srcId="{990EE69F-2DDF-431D-B6F8-F23EC21D380D}" destId="{411BC529-36DE-4A3C-8C1C-BD297CD58CF9}" srcOrd="0" destOrd="0" presId="urn:microsoft.com/office/officeart/2005/8/layout/hList9"/>
    <dgm:cxn modelId="{A07D7C66-98C7-46B6-BC79-8A3E51B8A550}" type="presParOf" srcId="{990EE69F-2DDF-431D-B6F8-F23EC21D380D}" destId="{27D16357-974D-41F3-B42D-D66E7D7746D5}" srcOrd="1" destOrd="0" presId="urn:microsoft.com/office/officeart/2005/8/layout/hList9"/>
    <dgm:cxn modelId="{2717EAC4-84BF-4F4C-AA26-9EB3BE23FBFB}" type="presParOf" srcId="{27D16357-974D-41F3-B42D-D66E7D7746D5}" destId="{07A1FD00-1F39-413C-8C7D-CFB7E69F45D5}" srcOrd="0" destOrd="0" presId="urn:microsoft.com/office/officeart/2005/8/layout/hList9"/>
    <dgm:cxn modelId="{6633F584-B0D0-4BE2-A72C-CE93DCAEF884}" type="presParOf" srcId="{27D16357-974D-41F3-B42D-D66E7D7746D5}" destId="{5A6B8856-F47B-4CA5-9CB0-539E7F306499}" srcOrd="1" destOrd="0" presId="urn:microsoft.com/office/officeart/2005/8/layout/hList9"/>
    <dgm:cxn modelId="{2ECC7A4A-7C12-4BB8-890E-2C2CCAE44462}" type="presParOf" srcId="{5A6B8856-F47B-4CA5-9CB0-539E7F306499}" destId="{088AD4A5-EA80-4A41-B445-0EEA808630FE}" srcOrd="0" destOrd="0" presId="urn:microsoft.com/office/officeart/2005/8/layout/hList9"/>
    <dgm:cxn modelId="{161DC82E-3288-4296-8218-E440C29AB02C}" type="presParOf" srcId="{5A6B8856-F47B-4CA5-9CB0-539E7F306499}" destId="{93BEEB61-3F22-412B-B6B6-341599F07748}" srcOrd="1" destOrd="0" presId="urn:microsoft.com/office/officeart/2005/8/layout/hList9"/>
    <dgm:cxn modelId="{879F159D-DD8B-430E-B6CE-56D3A9FB4B68}" type="presParOf" srcId="{27D16357-974D-41F3-B42D-D66E7D7746D5}" destId="{CF374D67-7B31-47D8-962C-9D857DA464BE}" srcOrd="2" destOrd="0" presId="urn:microsoft.com/office/officeart/2005/8/layout/hList9"/>
    <dgm:cxn modelId="{3FDBEF61-EDE9-420B-9732-5CDE09DCAC89}" type="presParOf" srcId="{CF374D67-7B31-47D8-962C-9D857DA464BE}" destId="{42A62CB7-BDC2-47DC-9A68-652EF970B79D}" srcOrd="0" destOrd="0" presId="urn:microsoft.com/office/officeart/2005/8/layout/hList9"/>
    <dgm:cxn modelId="{8F08EDD9-8FD9-48B8-9CC0-A667A57920FD}" type="presParOf" srcId="{CF374D67-7B31-47D8-962C-9D857DA464BE}" destId="{215ABC24-E89B-40FA-A97E-7DF334E8B4A9}" srcOrd="1" destOrd="0" presId="urn:microsoft.com/office/officeart/2005/8/layout/hList9"/>
    <dgm:cxn modelId="{C229F38D-5D0F-4682-AFE4-06E5593B50A6}" type="presParOf" srcId="{27D16357-974D-41F3-B42D-D66E7D7746D5}" destId="{C94C08C7-25C3-4DC5-B792-126E3CD52D02}" srcOrd="3" destOrd="0" presId="urn:microsoft.com/office/officeart/2005/8/layout/hList9"/>
    <dgm:cxn modelId="{5FEE6C08-5502-45EB-9B43-1F91ECA380A4}" type="presParOf" srcId="{C94C08C7-25C3-4DC5-B792-126E3CD52D02}" destId="{F0CD4E47-7970-419B-BC39-1C5E910DEEE7}" srcOrd="0" destOrd="0" presId="urn:microsoft.com/office/officeart/2005/8/layout/hList9"/>
    <dgm:cxn modelId="{E9F1B27E-81B1-47F5-A14B-0B56852DDAAE}" type="presParOf" srcId="{C94C08C7-25C3-4DC5-B792-126E3CD52D02}" destId="{28BED9D4-2982-458F-86EA-7583A6BCB163}" srcOrd="1" destOrd="0" presId="urn:microsoft.com/office/officeart/2005/8/layout/hList9"/>
    <dgm:cxn modelId="{56D5A353-A4F9-4F75-BA47-4CAF1C55E1DD}" type="presParOf" srcId="{990EE69F-2DDF-431D-B6F8-F23EC21D380D}" destId="{3F5F337C-745E-4603-8B04-C5D0FA909BB3}" srcOrd="2" destOrd="0" presId="urn:microsoft.com/office/officeart/2005/8/layout/hList9"/>
    <dgm:cxn modelId="{5644CE80-AB2E-41EE-B469-D18474514B55}" type="presParOf" srcId="{990EE69F-2DDF-431D-B6F8-F23EC21D380D}" destId="{2EA25EED-E7AA-4CF3-8BEF-1DE6056C653E}" srcOrd="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AD4A5-EA80-4A41-B445-0EEA808630FE}">
      <dsp:nvSpPr>
        <dsp:cNvPr id="0" name=""/>
        <dsp:cNvSpPr/>
      </dsp:nvSpPr>
      <dsp:spPr>
        <a:xfrm>
          <a:off x="3136753" y="572010"/>
          <a:ext cx="2141358" cy="14282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600" b="0" i="0" u="none" strike="noStrike" kern="1200" cap="none" spc="0" normalizeH="0" baseline="0" noProof="0" dirty="0">
              <a:ln/>
              <a:effectLst/>
              <a:uLnTx/>
              <a:uFillTx/>
              <a:latin typeface="Verdana" panose="020B0604030504040204"/>
              <a:ea typeface="+mn-ea"/>
              <a:cs typeface="+mn-cs"/>
            </a:rPr>
            <a:t>Pest categorisation</a:t>
          </a:r>
          <a:endParaRPr lang="en-GB" sz="1600" kern="1200" dirty="0"/>
        </a:p>
      </dsp:txBody>
      <dsp:txXfrm>
        <a:off x="3479371" y="572010"/>
        <a:ext cx="1798741" cy="1428286"/>
      </dsp:txXfrm>
    </dsp:sp>
    <dsp:sp modelId="{42A62CB7-BDC2-47DC-9A68-652EF970B79D}">
      <dsp:nvSpPr>
        <dsp:cNvPr id="0" name=""/>
        <dsp:cNvSpPr/>
      </dsp:nvSpPr>
      <dsp:spPr>
        <a:xfrm>
          <a:off x="3136753" y="2000296"/>
          <a:ext cx="2141358" cy="14282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600" b="0" i="0" u="none" strike="noStrike" kern="1200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+mn-cs"/>
            </a:rPr>
            <a:t>Pest risk assessment</a:t>
          </a:r>
          <a:endParaRPr lang="en-GB" sz="1600" kern="1200" dirty="0"/>
        </a:p>
      </dsp:txBody>
      <dsp:txXfrm>
        <a:off x="3479371" y="2000296"/>
        <a:ext cx="1798741" cy="1428286"/>
      </dsp:txXfrm>
    </dsp:sp>
    <dsp:sp modelId="{F0CD4E47-7970-419B-BC39-1C5E910DEEE7}">
      <dsp:nvSpPr>
        <dsp:cNvPr id="0" name=""/>
        <dsp:cNvSpPr/>
      </dsp:nvSpPr>
      <dsp:spPr>
        <a:xfrm>
          <a:off x="3136753" y="3428583"/>
          <a:ext cx="2141358" cy="14282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600" b="0" i="0" u="none" strike="noStrike" kern="1200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Helvetica"/>
            </a:rPr>
            <a:t>Commodity Risk assessments</a:t>
          </a:r>
          <a:endParaRPr lang="en-GB" sz="1600" kern="1200"/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3479371" y="3428583"/>
        <a:ext cx="1798741" cy="1428286"/>
      </dsp:txXfrm>
    </dsp:sp>
    <dsp:sp modelId="{2EA25EED-E7AA-4CF3-8BEF-1DE6056C653E}">
      <dsp:nvSpPr>
        <dsp:cNvPr id="0" name=""/>
        <dsp:cNvSpPr/>
      </dsp:nvSpPr>
      <dsp:spPr>
        <a:xfrm>
          <a:off x="443083" y="1197515"/>
          <a:ext cx="2977773" cy="3008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Plant Health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Risk Assessment Team</a:t>
          </a:r>
          <a:endParaRPr lang="en-GB" sz="2800" kern="1200" dirty="0"/>
        </a:p>
      </dsp:txBody>
      <dsp:txXfrm>
        <a:off x="879168" y="1638120"/>
        <a:ext cx="2105603" cy="2127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AD4A5-EA80-4A41-B445-0EEA808630FE}">
      <dsp:nvSpPr>
        <dsp:cNvPr id="0" name=""/>
        <dsp:cNvSpPr/>
      </dsp:nvSpPr>
      <dsp:spPr>
        <a:xfrm>
          <a:off x="3668767" y="666183"/>
          <a:ext cx="2497327" cy="16657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2100" b="0" i="0" u="none" strike="noStrike" kern="1200" cap="none" spc="0" normalizeH="0" baseline="0" noProof="0" dirty="0">
              <a:ln/>
              <a:effectLst/>
              <a:uLnTx/>
              <a:uFillTx/>
              <a:latin typeface="Verdana" panose="020B0604030504040204"/>
              <a:cs typeface="Helvetica"/>
            </a:rPr>
            <a:t>Emerging risks: Media &amp; </a:t>
          </a:r>
          <a:r>
            <a:rPr lang="en-IE" sz="2100" kern="1200" dirty="0">
              <a:latin typeface="Verdana" panose="020B0604030504040204"/>
              <a:cs typeface="Helvetica"/>
            </a:rPr>
            <a:t>Literature monitoring</a:t>
          </a:r>
          <a:endParaRPr lang="en-GB" sz="2100" kern="1200" dirty="0"/>
        </a:p>
      </dsp:txBody>
      <dsp:txXfrm>
        <a:off x="4068339" y="666183"/>
        <a:ext cx="2097755" cy="1665717"/>
      </dsp:txXfrm>
    </dsp:sp>
    <dsp:sp modelId="{42A62CB7-BDC2-47DC-9A68-652EF970B79D}">
      <dsp:nvSpPr>
        <dsp:cNvPr id="0" name=""/>
        <dsp:cNvSpPr/>
      </dsp:nvSpPr>
      <dsp:spPr>
        <a:xfrm>
          <a:off x="3668767" y="2331900"/>
          <a:ext cx="2497327" cy="1665717"/>
        </a:xfrm>
        <a:prstGeom prst="rect">
          <a:avLst/>
        </a:prstGeom>
        <a:solidFill>
          <a:schemeClr val="accent3">
            <a:tint val="40000"/>
            <a:alpha val="90000"/>
            <a:hueOff val="-743129"/>
            <a:satOff val="-4164"/>
            <a:lumOff val="-162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2100" b="0" i="0" u="none" strike="noStrike" kern="1200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Helvetica"/>
            </a:rPr>
            <a:t>UQ pest prioritisation</a:t>
          </a:r>
          <a:endParaRPr lang="en-GB" sz="2100" b="0" kern="1200" dirty="0"/>
        </a:p>
      </dsp:txBody>
      <dsp:txXfrm>
        <a:off x="4068339" y="2331900"/>
        <a:ext cx="2097755" cy="1665717"/>
      </dsp:txXfrm>
    </dsp:sp>
    <dsp:sp modelId="{F0CD4E47-7970-419B-BC39-1C5E910DEEE7}">
      <dsp:nvSpPr>
        <dsp:cNvPr id="0" name=""/>
        <dsp:cNvSpPr/>
      </dsp:nvSpPr>
      <dsp:spPr>
        <a:xfrm>
          <a:off x="3668767" y="3997618"/>
          <a:ext cx="2497327" cy="1665717"/>
        </a:xfrm>
        <a:prstGeom prst="rect">
          <a:avLst/>
        </a:prstGeom>
        <a:solidFill>
          <a:schemeClr val="accent3">
            <a:tint val="40000"/>
            <a:alpha val="90000"/>
            <a:hueOff val="-1486257"/>
            <a:satOff val="-8328"/>
            <a:lumOff val="-324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2100" b="1" i="0" u="none" strike="noStrike" kern="1200" cap="none" spc="0" normalizeH="0" baseline="0" noProof="0">
              <a:ln/>
              <a:effectLst/>
              <a:uLnTx/>
              <a:uFillTx/>
              <a:latin typeface="Verdana" panose="020B0604030504040204"/>
              <a:ea typeface="+mn-ea"/>
              <a:cs typeface="Helvetica"/>
            </a:rPr>
            <a:t>Pest Surveillance</a:t>
          </a:r>
          <a:endParaRPr lang="en-GB" sz="2100" kern="1200" dirty="0"/>
        </a:p>
      </dsp:txBody>
      <dsp:txXfrm>
        <a:off x="4068339" y="3997618"/>
        <a:ext cx="2097755" cy="1665717"/>
      </dsp:txXfrm>
    </dsp:sp>
    <dsp:sp modelId="{2EA25EED-E7AA-4CF3-8BEF-1DE6056C653E}">
      <dsp:nvSpPr>
        <dsp:cNvPr id="0" name=""/>
        <dsp:cNvSpPr/>
      </dsp:nvSpPr>
      <dsp:spPr>
        <a:xfrm>
          <a:off x="527315" y="1395669"/>
          <a:ext cx="3472783" cy="35087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b="0" kern="1200" dirty="0">
              <a:latin typeface="Roboto" panose="02000000000000000000" pitchFamily="2" charset="0"/>
              <a:ea typeface="Roboto" panose="02000000000000000000" pitchFamily="2" charset="0"/>
              <a:cs typeface="Helvetica"/>
            </a:rPr>
            <a:t>Plant Health Monitoring Team</a:t>
          </a:r>
          <a:endParaRPr lang="en-GB" sz="4000" b="0" kern="1200" dirty="0"/>
        </a:p>
      </dsp:txBody>
      <dsp:txXfrm>
        <a:off x="1035892" y="1909518"/>
        <a:ext cx="2455629" cy="248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FBFEE-5940-4322-B597-539C7A186665}" type="datetimeFigureOut"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A4A19-1C74-442F-843A-F5C5B86A81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DBC70-1BC9-0144-84E9-AA5A1BB16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41F66775-83DF-EB42-9A11-8D9FAEEE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03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err="1"/>
              <a:t>hoto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73858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1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7CA396-17D4-E5FA-ADBA-B8E6C199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51DEA6-F6F0-60E0-EAC6-4B7AC29A01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04D1A0-839F-738E-E055-8520BD9D9062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2C66C5-4D87-E791-D947-3DE049762204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10C3DD5-7312-F0C4-7A16-F22368832916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842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>
            <a:extLst>
              <a:ext uri="{FF2B5EF4-FFF2-40B4-BE49-F238E27FC236}">
                <a16:creationId xmlns:a16="http://schemas.microsoft.com/office/drawing/2014/main" id="{087DD51D-50D3-64DD-B5E4-A7A7CD9A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30" name="Image 10" descr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2"/>
            <a:ext cx="12192003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Click to modify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FFFFFF"/>
                </a:solidFill>
              </a:defRPr>
            </a:lvl1pPr>
          </a:lstStyle>
          <a:p>
            <a:r>
              <a:t>Click to modify the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t>Click to add Speaker /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C64406EA-02DA-E3B6-2571-30D9C794B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865" y="5674174"/>
            <a:ext cx="2294666" cy="815525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CEB87C4C-6B0F-4446-3180-762C8BB7FFD9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D116EAE-D6A5-E0FE-360D-DBA9CBC6A14A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DEC15F5-D52E-C381-8CAA-75056054C906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6CB219FD-D41D-E0D6-569A-CAE1AA035321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DEDFB3B-107F-562C-2A45-39092467C034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93666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4" name="Forme libre 1"/>
          <p:cNvSpPr/>
          <p:nvPr/>
        </p:nvSpPr>
        <p:spPr>
          <a:xfrm>
            <a:off x="0" y="-3176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7830804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Click to modify section title</a:t>
            </a:r>
          </a:p>
        </p:txBody>
      </p:sp>
      <p:pic>
        <p:nvPicPr>
          <p:cNvPr id="2" name="Picture 6" descr="Picture 6">
            <a:extLst>
              <a:ext uri="{FF2B5EF4-FFF2-40B4-BE49-F238E27FC236}">
                <a16:creationId xmlns:a16="http://schemas.microsoft.com/office/drawing/2014/main" id="{459EE16F-C2DF-9ABC-9D52-160B654F3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47620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rme libre 1"/>
          <p:cNvSpPr/>
          <p:nvPr/>
        </p:nvSpPr>
        <p:spPr>
          <a:xfrm>
            <a:off x="2531" y="-3000"/>
            <a:ext cx="121896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1614281" y="3429000"/>
            <a:ext cx="6760286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t>Click to modify section title</a:t>
            </a:r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44708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Rectangle 8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5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Forme libre 3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135CB-FC5C-A8B2-9E31-0CF0059B6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2558B7C3-8995-A0B7-D2BA-BC5460B7447D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61B921-53CF-BF73-4AD8-873C36C5D0F3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F244A22D-41BE-76C0-BC4F-38BCC6F66782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6324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1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7CA396-17D4-E5FA-ADBA-B8E6C199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51DEA6-F6F0-60E0-EAC6-4B7AC29A01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04D1A0-839F-738E-E055-8520BD9D9062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2C66C5-4D87-E791-D947-3DE049762204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10C3DD5-7312-F0C4-7A16-F22368832916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97353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7">
            <a:extLst>
              <a:ext uri="{FF2B5EF4-FFF2-40B4-BE49-F238E27FC236}">
                <a16:creationId xmlns:a16="http://schemas.microsoft.com/office/drawing/2014/main" id="{45B3B6F8-C005-8A41-A0CF-DEB8A5C55F47}"/>
              </a:ext>
            </a:extLst>
          </p:cNvPr>
          <p:cNvSpPr txBox="1">
            <a:spLocks/>
          </p:cNvSpPr>
          <p:nvPr userDrawn="1"/>
        </p:nvSpPr>
        <p:spPr>
          <a:xfrm>
            <a:off x="7134750" y="233476"/>
            <a:ext cx="4610100" cy="48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1600">
              <a:solidFill>
                <a:srgbClr val="EF98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C11BAB9-CCCF-CE4F-A77B-2C746E89A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0051" y="1797051"/>
            <a:ext cx="5872963" cy="1860232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sz="2800" b="1">
                <a:solidFill>
                  <a:srgbClr val="86B3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err="1"/>
              <a:t>Presentation</a:t>
            </a:r>
            <a:r>
              <a:rPr lang="de-DE"/>
              <a:t> title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2CD0950-EEA0-294D-ADAA-937A5FC04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4451" y="3930650"/>
            <a:ext cx="536786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Speaker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A4090FD-E13F-6B4A-BAB6-DC3D1D565A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4451" y="4419919"/>
            <a:ext cx="536786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Job title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7E45B352-6879-A14F-9A44-5302D8654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251024"/>
            <a:ext cx="5590117" cy="439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E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2680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7A7FF-749B-FD4B-8FB1-CB55680A76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03351"/>
            <a:ext cx="5156200" cy="4773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E0DC7E-96D3-834D-B30A-6A21FF9CC4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403351"/>
            <a:ext cx="5156200" cy="4773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5" name="Titelplatzhalter 9">
            <a:extLst>
              <a:ext uri="{FF2B5EF4-FFF2-40B4-BE49-F238E27FC236}">
                <a16:creationId xmlns:a16="http://schemas.microsoft.com/office/drawing/2014/main" id="{2380EC3E-5A77-0D46-A5C9-D398B153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1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DBC70-1BC9-0144-84E9-AA5A1BB16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41F66775-83DF-EB42-9A11-8D9FAEEE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0799B-9721-4690-9404-3317B2E1B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8AA6-F4E1-4775-A7C7-7F4BDD9FBD1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0BA3B-575C-4182-A946-6A490701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0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7A7FF-749B-FD4B-8FB1-CB55680A76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E0DC7E-96D3-834D-B30A-6A21FF9CC4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5" name="Titelplatzhalter 9">
            <a:extLst>
              <a:ext uri="{FF2B5EF4-FFF2-40B4-BE49-F238E27FC236}">
                <a16:creationId xmlns:a16="http://schemas.microsoft.com/office/drawing/2014/main" id="{2380EC3E-5A77-0D46-A5C9-D398B153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C5585-31BC-4A2A-A1CD-208F5BA53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8AA6-F4E1-4775-A7C7-7F4BDD9FBD1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E5F10-C128-40A9-88D3-791F9A97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34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16E92-6B0E-44FF-A347-5FB719040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DABE-92EA-4965-BE4F-87E7DD32D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3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FCA2-78D2-4956-95E8-39698ED9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1BE38-11F6-460B-B789-AC9B06FC0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7C98-BBA3-4D37-A7D7-8A58A011247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AAE0E-AA9D-4B14-A3B5-CE8FD86C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4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13" name="Image 16" descr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4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lick to modify 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000000"/>
                </a:solidFill>
              </a:defRPr>
            </a:lvl1pPr>
          </a:lstStyle>
          <a:p>
            <a:r>
              <a:rPr dirty="0"/>
              <a:t>Click to modify  the 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add Speaker / 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619" y="5667188"/>
            <a:ext cx="2294667" cy="8155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e 13">
            <a:extLst>
              <a:ext uri="{FF2B5EF4-FFF2-40B4-BE49-F238E27FC236}">
                <a16:creationId xmlns:a16="http://schemas.microsoft.com/office/drawing/2014/main" id="{206C549D-7AC1-EAF7-B528-F086A1C38CFC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6B19D706-8FB6-72F8-F319-ABEA56C19C8E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2BC8FD60-8DFC-83C6-B0EC-1ACD0585322E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4556C4D0-8883-8994-AD1D-867FD9B044F4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A9F98437-DD70-8110-379F-436531B89597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5308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 1">
  <p:cSld name="Slide with image and titl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778400" y="1776333"/>
            <a:ext cx="48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778400" y="3304933"/>
            <a:ext cx="4851200" cy="1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21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4025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21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3178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3178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1485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7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1485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7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0639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31" name="Google Shape;131;p24"/>
          <p:cNvCxnSpPr/>
          <p:nvPr/>
        </p:nvCxnSpPr>
        <p:spPr>
          <a:xfrm>
            <a:off x="6882433" y="1547767"/>
            <a:ext cx="1520000" cy="0"/>
          </a:xfrm>
          <a:prstGeom prst="straightConnector1">
            <a:avLst/>
          </a:prstGeom>
          <a:noFill/>
          <a:ln w="19050" cap="flat" cmpd="sng">
            <a:solidFill>
              <a:srgbClr val="19344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6391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7A7FF-749B-FD4B-8FB1-CB55680A76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E0DC7E-96D3-834D-B30A-6A21FF9CC4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5" name="Titelplatzhalter 9">
            <a:extLst>
              <a:ext uri="{FF2B5EF4-FFF2-40B4-BE49-F238E27FC236}">
                <a16:creationId xmlns:a16="http://schemas.microsoft.com/office/drawing/2014/main" id="{2380EC3E-5A77-0D46-A5C9-D398B153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84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81EFD-0877-492A-81D2-8C64700691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7C98-BBA3-4D37-A7D7-8A58A011247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888C3-13A7-441A-A28E-B5E818DF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F626AB-11F3-457D-8620-AE903F112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582057"/>
            <a:ext cx="7467929" cy="420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0DE3E-D264-4118-A7F3-6CEF57208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75" y="-17444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Do not forget!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5DBE8-8CF4-4735-BF1A-F4B95B99314A}"/>
              </a:ext>
            </a:extLst>
          </p:cNvPr>
          <p:cNvSpPr txBox="1"/>
          <p:nvPr userDrawn="1"/>
        </p:nvSpPr>
        <p:spPr>
          <a:xfrm>
            <a:off x="8890000" y="5604594"/>
            <a:ext cx="2844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>
                <a:latin typeface="+mn-lt"/>
              </a:rPr>
              <a:t>#OneEU2022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9CB0A-E9AD-47E6-AEEC-CF144AA99A1E}"/>
              </a:ext>
            </a:extLst>
          </p:cNvPr>
          <p:cNvSpPr txBox="1"/>
          <p:nvPr userDrawn="1"/>
        </p:nvSpPr>
        <p:spPr>
          <a:xfrm>
            <a:off x="8026400" y="4852839"/>
            <a:ext cx="28448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>
                <a:latin typeface="+mn-lt"/>
              </a:rPr>
              <a:t>One2022.eu</a:t>
            </a:r>
          </a:p>
        </p:txBody>
      </p:sp>
    </p:spTree>
    <p:extLst>
      <p:ext uri="{BB962C8B-B14F-4D97-AF65-F5344CB8AC3E}">
        <p14:creationId xmlns:p14="http://schemas.microsoft.com/office/powerpoint/2010/main" val="37852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>
            <a:extLst>
              <a:ext uri="{FF2B5EF4-FFF2-40B4-BE49-F238E27FC236}">
                <a16:creationId xmlns:a16="http://schemas.microsoft.com/office/drawing/2014/main" id="{87FAE9A8-B5EA-405D-8338-3A767C24A6B0}"/>
              </a:ext>
            </a:extLst>
          </p:cNvPr>
          <p:cNvSpPr/>
          <p:nvPr userDrawn="1"/>
        </p:nvSpPr>
        <p:spPr>
          <a:xfrm>
            <a:off x="1343819" y="3179348"/>
            <a:ext cx="569913" cy="42862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08185B-3C97-4D1C-81A2-CFFC9F40EA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425" y="1176338"/>
            <a:ext cx="10302875" cy="4997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CE88E5-8E01-49D6-99F4-197DE340D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458AA6-F4E1-4775-A7C7-7F4BDD9FB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3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Forme libre 6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Rectangle 7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Rectangle 12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8440-C0C3-65A5-A106-0E41331D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022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AD50A39-6DDC-8CFD-9579-9A58FDEAC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612" y="1825625"/>
            <a:ext cx="4608345" cy="37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BE"/>
              <a:t>Click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22662F4-5735-36C9-3ADB-8AAE6969B8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471B7891-15EF-3644-A325-1B5E2789525B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5B4A22D-8A83-3309-E058-02F7104EF6BD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Forme libre 5">
              <a:extLst>
                <a:ext uri="{FF2B5EF4-FFF2-40B4-BE49-F238E27FC236}">
                  <a16:creationId xmlns:a16="http://schemas.microsoft.com/office/drawing/2014/main" id="{2C84A0BC-A721-AB4D-89CA-CF4FB96AAD8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32704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DBC70-1BC9-0144-84E9-AA5A1BB16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 Master</a:t>
            </a:r>
          </a:p>
          <a:p>
            <a:pPr lvl="1"/>
            <a:r>
              <a:rPr lang="de-DE"/>
              <a:t>Second </a:t>
            </a:r>
            <a:r>
              <a:rPr lang="de-DE" err="1"/>
              <a:t>line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line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41F66775-83DF-EB42-9A11-8D9FAEEE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0799B-9721-4690-9404-3317B2E1B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8AA6-F4E1-4775-A7C7-7F4BDD9FBD1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0BA3B-575C-4182-A946-6A490701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6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2EC920B-D0B9-BF18-6D26-26ECBC5ECD56}"/>
              </a:ext>
            </a:extLst>
          </p:cNvPr>
          <p:cNvSpPr txBox="1">
            <a:spLocks/>
          </p:cNvSpPr>
          <p:nvPr userDrawn="1"/>
        </p:nvSpPr>
        <p:spPr>
          <a:xfrm>
            <a:off x="11423651" y="6540500"/>
            <a:ext cx="692149" cy="23018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759F79B-1496-427F-9333-6207982B80EB}" type="slidenum">
              <a:rPr lang="en-GB" altLang="en-US" sz="900">
                <a:solidFill>
                  <a:srgbClr val="DE7008"/>
                </a:solidFill>
                <a:latin typeface="Verdana" panose="020B060403050404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DE7008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hthoek 1">
            <a:extLst>
              <a:ext uri="{FF2B5EF4-FFF2-40B4-BE49-F238E27FC236}">
                <a16:creationId xmlns:a16="http://schemas.microsoft.com/office/drawing/2014/main" id="{E9F11F1D-856D-FC23-289F-A9F066EFA044}"/>
              </a:ext>
            </a:extLst>
          </p:cNvPr>
          <p:cNvSpPr/>
          <p:nvPr userDrawn="1"/>
        </p:nvSpPr>
        <p:spPr>
          <a:xfrm>
            <a:off x="0" y="476250"/>
            <a:ext cx="12192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F391ADA-2DB0-3458-B937-B57A827CF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" y="28576"/>
            <a:ext cx="12467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077" y="1837717"/>
            <a:ext cx="10142575" cy="3645098"/>
          </a:xfrm>
        </p:spPr>
        <p:txBody>
          <a:bodyPr>
            <a:normAutofit/>
          </a:bodyPr>
          <a:lstStyle>
            <a:lvl1pPr marL="342900" indent="-342900"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 marL="742950" indent="-28575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05" y="425318"/>
            <a:ext cx="100076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5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A19C0C-975C-4347-98DC-F47590FC5C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7D5FB-6878-4B66-BB24-A4AB574FD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8AA6-F4E1-4775-A7C7-7F4BDD9FBD1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DF615-63F9-425B-8CA8-7FF114C50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998" r:id="rId2"/>
    <p:sldLayoutId id="2147483999" r:id="rId3"/>
    <p:sldLayoutId id="2147484023" r:id="rId4"/>
    <p:sldLayoutId id="2147484024" r:id="rId5"/>
    <p:sldLayoutId id="2147484027" r:id="rId6"/>
    <p:sldLayoutId id="2147484038" r:id="rId7"/>
    <p:sldLayoutId id="2147484047" r:id="rId8"/>
    <p:sldLayoutId id="2147484059" r:id="rId9"/>
    <p:sldLayoutId id="2147484060" r:id="rId10"/>
    <p:sldLayoutId id="21474840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9pPr>
    </p:titleStyle>
    <p:bodyStyle>
      <a:lvl1pPr marL="177800" marR="0" indent="-177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416983" marR="0" indent="-23918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626836" marR="0" indent="-22043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842509" marR="0" indent="-307522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1019175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sa.europa.eu/e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digit-efsa.acc.fpfis.tech.ec.europa.eu%2Fen%2Fpowerbi%2Fhorizon-scanning&amp;data=05%7C01%7C%7Cfa3dce1105cd4d8497f708dbae0566cb%7C406a174be31548bdaa0acdaddc44250b%7C1%7C0%7C638295110463395497%7CUnknown%7CTWFpbGZsb3d8eyJWIjoiMC4wLjAwMDAiLCJQIjoiV2luMzIiLCJBTiI6Ik1haWwiLCJXVCI6Mn0%3D%7C3000%7C%7C%7C&amp;sdata=mwZpCulxBCSsWoyuKDzs9YgFjSwgVb2tLu%2BeKV7Lgac%3D&amp;reserved=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62E26-E338-4A53-BBD0-3796EFD5F2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535963" y="3575852"/>
            <a:ext cx="5153060" cy="11521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300" dirty="0"/>
              <a:t>Sara </a:t>
            </a:r>
            <a:r>
              <a:rPr lang="en-GB" sz="3300" dirty="0" err="1"/>
              <a:t>Tramontini</a:t>
            </a:r>
            <a:r>
              <a:rPr lang="en-GB" sz="3300" dirty="0"/>
              <a:t>, Sybren Vos</a:t>
            </a:r>
            <a:endParaRPr lang="en-GB" sz="3800" dirty="0"/>
          </a:p>
          <a:p>
            <a:pPr algn="l"/>
            <a:r>
              <a:rPr lang="en-GB" sz="2200" dirty="0"/>
              <a:t>EFSA Plant Health Monitoring team</a:t>
            </a:r>
            <a:endParaRPr lang="en-GB" sz="3200" dirty="0"/>
          </a:p>
          <a:p>
            <a:pPr algn="l"/>
            <a:r>
              <a:rPr lang="en-GB" dirty="0"/>
              <a:t>European Food Safety Authority, Parma Italy</a:t>
            </a:r>
            <a:endParaRPr lang="en-GB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4AC843-1FD2-B04C-2475-7BB83A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08" y="501898"/>
            <a:ext cx="5889415" cy="22041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 scanning dashboard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092047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68B6-9356-2997-E1B5-70342464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Search engine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2FE20B-1B62-8085-29AE-4BA4054347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471" y="1319040"/>
            <a:ext cx="7127916" cy="4786791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4EBBD-4A70-5528-0DCF-8551FC460D93}"/>
              </a:ext>
            </a:extLst>
          </p:cNvPr>
          <p:cNvSpPr txBox="1">
            <a:spLocks/>
          </p:cNvSpPr>
          <p:nvPr/>
        </p:nvSpPr>
        <p:spPr>
          <a:xfrm>
            <a:off x="211348" y="1457565"/>
            <a:ext cx="4581878" cy="3750227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571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B89A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B89A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159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B89A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B89A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All mentions of each single pest since the </a:t>
            </a:r>
            <a:r>
              <a:rPr lang="en-GB" err="1"/>
              <a:t>begininning</a:t>
            </a:r>
            <a:r>
              <a:rPr lang="en-GB"/>
              <a:t> of the project</a:t>
            </a:r>
          </a:p>
          <a:p>
            <a:r>
              <a:rPr lang="en-GB"/>
              <a:t>Selection triggered by</a:t>
            </a:r>
          </a:p>
          <a:p>
            <a:pPr lvl="1"/>
            <a:r>
              <a:rPr lang="en-GB"/>
              <a:t>Taxonomic category according to legislation</a:t>
            </a:r>
          </a:p>
          <a:p>
            <a:pPr lvl="1"/>
            <a:r>
              <a:rPr lang="en-GB"/>
              <a:t>Family and species</a:t>
            </a:r>
          </a:p>
          <a:p>
            <a:pPr lvl="1"/>
            <a:r>
              <a:rPr lang="en-GB"/>
              <a:t>Results of </a:t>
            </a:r>
            <a:r>
              <a:rPr lang="en-GB" err="1"/>
              <a:t>PeMo</a:t>
            </a:r>
            <a:endParaRPr lang="en-GB"/>
          </a:p>
          <a:p>
            <a:pPr marL="223838" lvl="1" indent="-223838">
              <a:spcBef>
                <a:spcPts val="1000"/>
              </a:spcBef>
              <a:buClr>
                <a:schemeClr val="accent1"/>
              </a:buClr>
            </a:pPr>
            <a:r>
              <a:rPr lang="en-GB" sz="2000"/>
              <a:t>Updated each time a new newsletter is published (once/month)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F9473-22C9-8DC3-D407-4B68C6F491B4}"/>
              </a:ext>
            </a:extLst>
          </p:cNvPr>
          <p:cNvSpPr txBox="1"/>
          <p:nvPr/>
        </p:nvSpPr>
        <p:spPr>
          <a:xfrm>
            <a:off x="2032309" y="5601881"/>
            <a:ext cx="3756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the dashboard: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Active link to the corresponding newsletter</a:t>
            </a:r>
          </a:p>
        </p:txBody>
      </p:sp>
    </p:spTree>
    <p:extLst>
      <p:ext uri="{BB962C8B-B14F-4D97-AF65-F5344CB8AC3E}">
        <p14:creationId xmlns:p14="http://schemas.microsoft.com/office/powerpoint/2010/main" val="25965701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7D14-A3BB-604D-A119-EA8BB1A2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go live!!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0360-C2D8-3B62-188C-09E35CDD5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8634" cy="2010807"/>
          </a:xfr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/>
            <a:endParaRPr lang="en-GB" sz="4000" dirty="0">
              <a:solidFill>
                <a:schemeClr val="tx1"/>
              </a:solidFill>
              <a:latin typeface="+mn-lt"/>
              <a:ea typeface="+mn-ea"/>
              <a:hlinkClick r:id="rId2"/>
            </a:endParaRPr>
          </a:p>
          <a:p>
            <a:pPr marL="0"/>
            <a:r>
              <a:rPr lang="en-GB" sz="4000" dirty="0">
                <a:solidFill>
                  <a:schemeClr val="tx1"/>
                </a:solidFill>
                <a:latin typeface="+mn-lt"/>
                <a:ea typeface="+mn-ea"/>
                <a:hlinkClick r:id="rId2"/>
              </a:rPr>
              <a:t>https://www.efsa.europa.eu/en</a:t>
            </a:r>
            <a:endParaRPr lang="en-GB" sz="4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/>
            <a:endParaRPr lang="en-GB" sz="4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7778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272B-8383-1F2B-730A-D9ACEFD4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1127003" cy="629699"/>
          </a:xfrm>
        </p:spPr>
        <p:txBody>
          <a:bodyPr>
            <a:normAutofit/>
          </a:bodyPr>
          <a:lstStyle/>
          <a:p>
            <a:r>
              <a:rPr lang="en-US" dirty="0"/>
              <a:t>Plant Health in EFSA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15036-1508-0B31-BABE-839E32915B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BE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F6F"/>
                </a:solidFill>
                <a:effectLst/>
                <a:uLnTx/>
                <a:uFillTx/>
                <a:latin typeface="Roboto Bold"/>
                <a:ea typeface="Roboto Bold"/>
                <a:sym typeface="Roboto 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400" b="0" i="0" u="none" strike="noStrike" kern="1200" cap="none" spc="0" normalizeH="0" baseline="0" noProof="0">
              <a:ln>
                <a:noFill/>
              </a:ln>
              <a:solidFill>
                <a:srgbClr val="465F6F"/>
              </a:solidFill>
              <a:effectLst/>
              <a:uLnTx/>
              <a:uFillTx/>
              <a:latin typeface="Roboto Bold"/>
              <a:ea typeface="Roboto Bold"/>
              <a:sym typeface="Roboto Bold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1A3129F5-4D9C-651E-24D4-7067E7380654}"/>
              </a:ext>
            </a:extLst>
          </p:cNvPr>
          <p:cNvGraphicFramePr/>
          <p:nvPr/>
        </p:nvGraphicFramePr>
        <p:xfrm>
          <a:off x="-528736" y="1167431"/>
          <a:ext cx="7272808" cy="48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866B3F17-6724-FF38-65A9-41A1CBCAA6E6}"/>
              </a:ext>
            </a:extLst>
          </p:cNvPr>
          <p:cNvGraphicFramePr/>
          <p:nvPr/>
        </p:nvGraphicFramePr>
        <p:xfrm>
          <a:off x="4007768" y="911918"/>
          <a:ext cx="8502954" cy="566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7E72DADC-9416-BC39-7E79-F234D4E752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1070" y="5118850"/>
            <a:ext cx="1999586" cy="14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24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40F7245-C3AA-4F65-9590-22633373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0053589" cy="629699"/>
          </a:xfrm>
        </p:spPr>
        <p:txBody>
          <a:bodyPr/>
          <a:lstStyle/>
          <a:p>
            <a:r>
              <a:rPr lang="fr-FR"/>
              <a:t>Horizon scanning in a </a:t>
            </a:r>
            <a:r>
              <a:rPr lang="fr-FR" err="1"/>
              <a:t>glance</a:t>
            </a:r>
            <a:endParaRPr lang="fr-FR"/>
          </a:p>
        </p:txBody>
      </p:sp>
      <p:pic>
        <p:nvPicPr>
          <p:cNvPr id="9" name="Picture 8" descr="A picture containing kitchenware, pan&#10;&#10;Description automatically generated">
            <a:extLst>
              <a:ext uri="{FF2B5EF4-FFF2-40B4-BE49-F238E27FC236}">
                <a16:creationId xmlns:a16="http://schemas.microsoft.com/office/drawing/2014/main" id="{FE65B9FA-397F-4E9E-894B-597D5A6A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80" y="2635740"/>
            <a:ext cx="3460543" cy="2919530"/>
          </a:xfrm>
          <a:prstGeom prst="flowChartManualInput">
            <a:avLst/>
          </a:prstGeom>
        </p:spPr>
      </p:pic>
      <p:pic>
        <p:nvPicPr>
          <p:cNvPr id="10" name="Picture 2" descr="Diagram&#10;&#10;Description automatically generated">
            <a:extLst>
              <a:ext uri="{FF2B5EF4-FFF2-40B4-BE49-F238E27FC236}">
                <a16:creationId xmlns:a16="http://schemas.microsoft.com/office/drawing/2014/main" id="{EA4B5E95-6627-4D56-8971-29148F44B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943">
            <a:off x="2513081" y="2547530"/>
            <a:ext cx="2644251" cy="2753971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A03A651-5F7E-4FF7-AA86-6A9245243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349" y="4779459"/>
            <a:ext cx="2847703" cy="1972848"/>
          </a:xfr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GB" sz="1800" b="1" i="1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MediSys</a:t>
            </a:r>
            <a:r>
              <a:rPr lang="en-GB" sz="1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platform</a:t>
            </a:r>
          </a:p>
          <a:p>
            <a:pPr marL="0" indent="0">
              <a:buNone/>
            </a:pPr>
            <a:r>
              <a:rPr lang="en-GB" sz="1800" b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&gt;22,000 </a:t>
            </a:r>
            <a:r>
              <a:rPr lang="en-GB" sz="1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sources (1,706 scientific journals)</a:t>
            </a:r>
            <a:endParaRPr lang="en-GB" sz="1800">
              <a:solidFill>
                <a:schemeClr val="tx2">
                  <a:lumMod val="75000"/>
                </a:schemeClr>
              </a:solidFill>
              <a:latin typeface="+mn-lt"/>
              <a:ea typeface="Verdana"/>
              <a:cs typeface="+mn-cs"/>
            </a:endParaRPr>
          </a:p>
          <a:p>
            <a:pPr marL="0" indent="0">
              <a:buNone/>
            </a:pPr>
            <a:r>
              <a:rPr lang="en-GB" sz="1800" b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&gt;2,500 </a:t>
            </a:r>
            <a:r>
              <a:rPr lang="en-GB" sz="1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pests</a:t>
            </a:r>
            <a:endParaRPr lang="en-GB" sz="1800">
              <a:solidFill>
                <a:schemeClr val="tx2">
                  <a:lumMod val="75000"/>
                </a:schemeClr>
              </a:solidFill>
              <a:latin typeface="+mn-lt"/>
              <a:ea typeface="Verdana"/>
            </a:endParaRPr>
          </a:p>
          <a:p>
            <a:pPr marL="0" indent="0">
              <a:buNone/>
            </a:pPr>
            <a:r>
              <a:rPr lang="en-GB" sz="1800" b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&gt; 13,000 </a:t>
            </a:r>
            <a:r>
              <a:rPr lang="en-GB" sz="1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keywords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02D32D4F-32E3-4189-AD01-58A44E2C78E1}"/>
              </a:ext>
            </a:extLst>
          </p:cNvPr>
          <p:cNvSpPr txBox="1"/>
          <p:nvPr/>
        </p:nvSpPr>
        <p:spPr>
          <a:xfrm>
            <a:off x="282296" y="1242990"/>
            <a:ext cx="2586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  <a:latin typeface="Verdana" panose="020B0604030504040204"/>
              </a:rPr>
              <a:t>Media and </a:t>
            </a:r>
          </a:p>
          <a:p>
            <a:pPr algn="ctr"/>
            <a:r>
              <a:rPr lang="en-GB" b="1">
                <a:solidFill>
                  <a:srgbClr val="0070C0"/>
                </a:solidFill>
                <a:latin typeface="Verdana" panose="020B0604030504040204"/>
              </a:rPr>
              <a:t>scientific literature monitoring </a:t>
            </a:r>
          </a:p>
        </p:txBody>
      </p:sp>
      <p:pic>
        <p:nvPicPr>
          <p:cNvPr id="14" name="Graphic 7" descr="Competition with solid fill">
            <a:extLst>
              <a:ext uri="{FF2B5EF4-FFF2-40B4-BE49-F238E27FC236}">
                <a16:creationId xmlns:a16="http://schemas.microsoft.com/office/drawing/2014/main" id="{0BC6BFD2-53D8-48DF-A1F5-131BB1A03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116" y="4014812"/>
            <a:ext cx="914400" cy="914400"/>
          </a:xfrm>
          <a:prstGeom prst="rect">
            <a:avLst/>
          </a:prstGeom>
        </p:spPr>
      </p:pic>
      <p:pic>
        <p:nvPicPr>
          <p:cNvPr id="15" name="Graphic 9" descr="Fish outline">
            <a:extLst>
              <a:ext uri="{FF2B5EF4-FFF2-40B4-BE49-F238E27FC236}">
                <a16:creationId xmlns:a16="http://schemas.microsoft.com/office/drawing/2014/main" id="{3A901CA8-60E6-49B4-A4AD-FB58150B1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6670" y="3928309"/>
            <a:ext cx="914400" cy="914400"/>
          </a:xfrm>
          <a:prstGeom prst="rect">
            <a:avLst/>
          </a:prstGeom>
        </p:spPr>
      </p:pic>
      <p:pic>
        <p:nvPicPr>
          <p:cNvPr id="16" name="Graphic 11" descr="Fish with solid fill">
            <a:extLst>
              <a:ext uri="{FF2B5EF4-FFF2-40B4-BE49-F238E27FC236}">
                <a16:creationId xmlns:a16="http://schemas.microsoft.com/office/drawing/2014/main" id="{ED15170F-A69B-4CBA-AF16-E0338743D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1796" y="3570078"/>
            <a:ext cx="585892" cy="58589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5A9B97-C823-446F-AB7B-EDB04C00A27C}"/>
              </a:ext>
            </a:extLst>
          </p:cNvPr>
          <p:cNvSpPr/>
          <p:nvPr/>
        </p:nvSpPr>
        <p:spPr>
          <a:xfrm>
            <a:off x="515220" y="3271932"/>
            <a:ext cx="1124252" cy="354218"/>
          </a:xfrm>
          <a:custGeom>
            <a:avLst/>
            <a:gdLst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71550 w 1133475"/>
              <a:gd name="connsiteY12" fmla="*/ 27622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1080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61975 w 1124252"/>
              <a:gd name="connsiteY8" fmla="*/ 2476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390525 w 1124252"/>
              <a:gd name="connsiteY5" fmla="*/ 10160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2643 h 343618"/>
              <a:gd name="connsiteX1" fmla="*/ 28575 w 1124252"/>
              <a:gd name="connsiteY1" fmla="*/ 115018 h 343618"/>
              <a:gd name="connsiteX2" fmla="*/ 152400 w 1124252"/>
              <a:gd name="connsiteY2" fmla="*/ 718 h 343618"/>
              <a:gd name="connsiteX3" fmla="*/ 269875 w 1124252"/>
              <a:gd name="connsiteY3" fmla="*/ 3893 h 343618"/>
              <a:gd name="connsiteX4" fmla="*/ 349250 w 1124252"/>
              <a:gd name="connsiteY4" fmla="*/ 51518 h 343618"/>
              <a:gd name="connsiteX5" fmla="*/ 390525 w 1124252"/>
              <a:gd name="connsiteY5" fmla="*/ 102318 h 343618"/>
              <a:gd name="connsiteX6" fmla="*/ 400050 w 1124252"/>
              <a:gd name="connsiteY6" fmla="*/ 115018 h 343618"/>
              <a:gd name="connsiteX7" fmla="*/ 454025 w 1124252"/>
              <a:gd name="connsiteY7" fmla="*/ 162643 h 343618"/>
              <a:gd name="connsiteX8" fmla="*/ 552450 w 1124252"/>
              <a:gd name="connsiteY8" fmla="*/ 261068 h 343618"/>
              <a:gd name="connsiteX9" fmla="*/ 638175 w 1124252"/>
              <a:gd name="connsiteY9" fmla="*/ 315043 h 343618"/>
              <a:gd name="connsiteX10" fmla="*/ 790575 w 1124252"/>
              <a:gd name="connsiteY10" fmla="*/ 343618 h 343618"/>
              <a:gd name="connsiteX11" fmla="*/ 942975 w 1124252"/>
              <a:gd name="connsiteY11" fmla="*/ 315043 h 343618"/>
              <a:gd name="connsiteX12" fmla="*/ 993775 w 1124252"/>
              <a:gd name="connsiteY12" fmla="*/ 283293 h 343618"/>
              <a:gd name="connsiteX13" fmla="*/ 1054100 w 1124252"/>
              <a:gd name="connsiteY13" fmla="*/ 229318 h 343618"/>
              <a:gd name="connsiteX14" fmla="*/ 1108075 w 1124252"/>
              <a:gd name="connsiteY14" fmla="*/ 134068 h 343618"/>
              <a:gd name="connsiteX15" fmla="*/ 1123950 w 1124252"/>
              <a:gd name="connsiteY15" fmla="*/ 67393 h 343618"/>
              <a:gd name="connsiteX16" fmla="*/ 1111250 w 1124252"/>
              <a:gd name="connsiteY16" fmla="*/ 35643 h 343618"/>
              <a:gd name="connsiteX0" fmla="*/ 0 w 1124252"/>
              <a:gd name="connsiteY0" fmla="*/ 169690 h 350665"/>
              <a:gd name="connsiteX1" fmla="*/ 28575 w 1124252"/>
              <a:gd name="connsiteY1" fmla="*/ 122065 h 350665"/>
              <a:gd name="connsiteX2" fmla="*/ 152400 w 1124252"/>
              <a:gd name="connsiteY2" fmla="*/ 7765 h 350665"/>
              <a:gd name="connsiteX3" fmla="*/ 269875 w 1124252"/>
              <a:gd name="connsiteY3" fmla="*/ 10940 h 350665"/>
              <a:gd name="connsiteX4" fmla="*/ 349250 w 1124252"/>
              <a:gd name="connsiteY4" fmla="*/ 58565 h 350665"/>
              <a:gd name="connsiteX5" fmla="*/ 390525 w 1124252"/>
              <a:gd name="connsiteY5" fmla="*/ 109365 h 350665"/>
              <a:gd name="connsiteX6" fmla="*/ 400050 w 1124252"/>
              <a:gd name="connsiteY6" fmla="*/ 122065 h 350665"/>
              <a:gd name="connsiteX7" fmla="*/ 454025 w 1124252"/>
              <a:gd name="connsiteY7" fmla="*/ 169690 h 350665"/>
              <a:gd name="connsiteX8" fmla="*/ 552450 w 1124252"/>
              <a:gd name="connsiteY8" fmla="*/ 268115 h 350665"/>
              <a:gd name="connsiteX9" fmla="*/ 638175 w 1124252"/>
              <a:gd name="connsiteY9" fmla="*/ 322090 h 350665"/>
              <a:gd name="connsiteX10" fmla="*/ 790575 w 1124252"/>
              <a:gd name="connsiteY10" fmla="*/ 350665 h 350665"/>
              <a:gd name="connsiteX11" fmla="*/ 942975 w 1124252"/>
              <a:gd name="connsiteY11" fmla="*/ 322090 h 350665"/>
              <a:gd name="connsiteX12" fmla="*/ 993775 w 1124252"/>
              <a:gd name="connsiteY12" fmla="*/ 290340 h 350665"/>
              <a:gd name="connsiteX13" fmla="*/ 1054100 w 1124252"/>
              <a:gd name="connsiteY13" fmla="*/ 236365 h 350665"/>
              <a:gd name="connsiteX14" fmla="*/ 1108075 w 1124252"/>
              <a:gd name="connsiteY14" fmla="*/ 141115 h 350665"/>
              <a:gd name="connsiteX15" fmla="*/ 1123950 w 1124252"/>
              <a:gd name="connsiteY15" fmla="*/ 74440 h 350665"/>
              <a:gd name="connsiteX16" fmla="*/ 1111250 w 1124252"/>
              <a:gd name="connsiteY16" fmla="*/ 42690 h 35066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73243 h 354218"/>
              <a:gd name="connsiteX1" fmla="*/ 28575 w 1124252"/>
              <a:gd name="connsiteY1" fmla="*/ 125618 h 354218"/>
              <a:gd name="connsiteX2" fmla="*/ 171450 w 1124252"/>
              <a:gd name="connsiteY2" fmla="*/ 14493 h 354218"/>
              <a:gd name="connsiteX3" fmla="*/ 285750 w 1124252"/>
              <a:gd name="connsiteY3" fmla="*/ 8143 h 354218"/>
              <a:gd name="connsiteX4" fmla="*/ 349250 w 1124252"/>
              <a:gd name="connsiteY4" fmla="*/ 62118 h 354218"/>
              <a:gd name="connsiteX5" fmla="*/ 390525 w 1124252"/>
              <a:gd name="connsiteY5" fmla="*/ 112918 h 354218"/>
              <a:gd name="connsiteX6" fmla="*/ 400050 w 1124252"/>
              <a:gd name="connsiteY6" fmla="*/ 125618 h 354218"/>
              <a:gd name="connsiteX7" fmla="*/ 454025 w 1124252"/>
              <a:gd name="connsiteY7" fmla="*/ 173243 h 354218"/>
              <a:gd name="connsiteX8" fmla="*/ 552450 w 1124252"/>
              <a:gd name="connsiteY8" fmla="*/ 271668 h 354218"/>
              <a:gd name="connsiteX9" fmla="*/ 638175 w 1124252"/>
              <a:gd name="connsiteY9" fmla="*/ 325643 h 354218"/>
              <a:gd name="connsiteX10" fmla="*/ 790575 w 1124252"/>
              <a:gd name="connsiteY10" fmla="*/ 354218 h 354218"/>
              <a:gd name="connsiteX11" fmla="*/ 942975 w 1124252"/>
              <a:gd name="connsiteY11" fmla="*/ 325643 h 354218"/>
              <a:gd name="connsiteX12" fmla="*/ 993775 w 1124252"/>
              <a:gd name="connsiteY12" fmla="*/ 293893 h 354218"/>
              <a:gd name="connsiteX13" fmla="*/ 1054100 w 1124252"/>
              <a:gd name="connsiteY13" fmla="*/ 239918 h 354218"/>
              <a:gd name="connsiteX14" fmla="*/ 1108075 w 1124252"/>
              <a:gd name="connsiteY14" fmla="*/ 144668 h 354218"/>
              <a:gd name="connsiteX15" fmla="*/ 1123950 w 1124252"/>
              <a:gd name="connsiteY15" fmla="*/ 77993 h 354218"/>
              <a:gd name="connsiteX16" fmla="*/ 1111250 w 1124252"/>
              <a:gd name="connsiteY16" fmla="*/ 46243 h 3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4252" h="354218">
                <a:moveTo>
                  <a:pt x="0" y="173243"/>
                </a:moveTo>
                <a:cubicBezTo>
                  <a:pt x="9525" y="157368"/>
                  <a:pt x="0" y="152076"/>
                  <a:pt x="28575" y="125618"/>
                </a:cubicBezTo>
                <a:cubicBezTo>
                  <a:pt x="57150" y="99160"/>
                  <a:pt x="97205" y="49539"/>
                  <a:pt x="171450" y="14493"/>
                </a:cubicBezTo>
                <a:cubicBezTo>
                  <a:pt x="212725" y="-7732"/>
                  <a:pt x="256117" y="206"/>
                  <a:pt x="285750" y="8143"/>
                </a:cubicBezTo>
                <a:cubicBezTo>
                  <a:pt x="315383" y="16080"/>
                  <a:pt x="331788" y="44656"/>
                  <a:pt x="349250" y="62118"/>
                </a:cubicBezTo>
                <a:cubicBezTo>
                  <a:pt x="366712" y="79580"/>
                  <a:pt x="382058" y="102335"/>
                  <a:pt x="390525" y="112918"/>
                </a:cubicBezTo>
                <a:cubicBezTo>
                  <a:pt x="398992" y="123501"/>
                  <a:pt x="389467" y="115564"/>
                  <a:pt x="400050" y="125618"/>
                </a:cubicBezTo>
                <a:cubicBezTo>
                  <a:pt x="410633" y="135672"/>
                  <a:pt x="428625" y="148901"/>
                  <a:pt x="454025" y="173243"/>
                </a:cubicBezTo>
                <a:cubicBezTo>
                  <a:pt x="479425" y="197585"/>
                  <a:pt x="521758" y="246268"/>
                  <a:pt x="552450" y="271668"/>
                </a:cubicBezTo>
                <a:cubicBezTo>
                  <a:pt x="583142" y="297068"/>
                  <a:pt x="598488" y="311885"/>
                  <a:pt x="638175" y="325643"/>
                </a:cubicBezTo>
                <a:cubicBezTo>
                  <a:pt x="677862" y="339401"/>
                  <a:pt x="733225" y="348483"/>
                  <a:pt x="790575" y="354218"/>
                </a:cubicBezTo>
                <a:cubicBezTo>
                  <a:pt x="824092" y="350866"/>
                  <a:pt x="909108" y="335697"/>
                  <a:pt x="942975" y="325643"/>
                </a:cubicBezTo>
                <a:cubicBezTo>
                  <a:pt x="976842" y="315589"/>
                  <a:pt x="975254" y="308180"/>
                  <a:pt x="993775" y="293893"/>
                </a:cubicBezTo>
                <a:cubicBezTo>
                  <a:pt x="1012296" y="279606"/>
                  <a:pt x="1035050" y="264789"/>
                  <a:pt x="1054100" y="239918"/>
                </a:cubicBezTo>
                <a:cubicBezTo>
                  <a:pt x="1073150" y="215047"/>
                  <a:pt x="1096433" y="171655"/>
                  <a:pt x="1108075" y="144668"/>
                </a:cubicBezTo>
                <a:cubicBezTo>
                  <a:pt x="1119717" y="117681"/>
                  <a:pt x="1114130" y="100089"/>
                  <a:pt x="1123950" y="77993"/>
                </a:cubicBezTo>
                <a:cubicBezTo>
                  <a:pt x="1126833" y="71505"/>
                  <a:pt x="1108075" y="52593"/>
                  <a:pt x="1111250" y="46243"/>
                </a:cubicBezTo>
              </a:path>
            </a:pathLst>
          </a:custGeom>
          <a:noFill/>
          <a:ln w="57150">
            <a:solidFill>
              <a:srgbClr val="024E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25">
            <a:extLst>
              <a:ext uri="{FF2B5EF4-FFF2-40B4-BE49-F238E27FC236}">
                <a16:creationId xmlns:a16="http://schemas.microsoft.com/office/drawing/2014/main" id="{BCB96D69-65E9-4DB7-83AE-F6732BF9261A}"/>
              </a:ext>
            </a:extLst>
          </p:cNvPr>
          <p:cNvSpPr/>
          <p:nvPr/>
        </p:nvSpPr>
        <p:spPr>
          <a:xfrm>
            <a:off x="807406" y="3659484"/>
            <a:ext cx="1124252" cy="354218"/>
          </a:xfrm>
          <a:custGeom>
            <a:avLst/>
            <a:gdLst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71550 w 1133475"/>
              <a:gd name="connsiteY12" fmla="*/ 27622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1080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61975 w 1124252"/>
              <a:gd name="connsiteY8" fmla="*/ 2476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390525 w 1124252"/>
              <a:gd name="connsiteY5" fmla="*/ 10160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2643 h 343618"/>
              <a:gd name="connsiteX1" fmla="*/ 28575 w 1124252"/>
              <a:gd name="connsiteY1" fmla="*/ 115018 h 343618"/>
              <a:gd name="connsiteX2" fmla="*/ 152400 w 1124252"/>
              <a:gd name="connsiteY2" fmla="*/ 718 h 343618"/>
              <a:gd name="connsiteX3" fmla="*/ 269875 w 1124252"/>
              <a:gd name="connsiteY3" fmla="*/ 3893 h 343618"/>
              <a:gd name="connsiteX4" fmla="*/ 349250 w 1124252"/>
              <a:gd name="connsiteY4" fmla="*/ 51518 h 343618"/>
              <a:gd name="connsiteX5" fmla="*/ 390525 w 1124252"/>
              <a:gd name="connsiteY5" fmla="*/ 102318 h 343618"/>
              <a:gd name="connsiteX6" fmla="*/ 400050 w 1124252"/>
              <a:gd name="connsiteY6" fmla="*/ 115018 h 343618"/>
              <a:gd name="connsiteX7" fmla="*/ 454025 w 1124252"/>
              <a:gd name="connsiteY7" fmla="*/ 162643 h 343618"/>
              <a:gd name="connsiteX8" fmla="*/ 552450 w 1124252"/>
              <a:gd name="connsiteY8" fmla="*/ 261068 h 343618"/>
              <a:gd name="connsiteX9" fmla="*/ 638175 w 1124252"/>
              <a:gd name="connsiteY9" fmla="*/ 315043 h 343618"/>
              <a:gd name="connsiteX10" fmla="*/ 790575 w 1124252"/>
              <a:gd name="connsiteY10" fmla="*/ 343618 h 343618"/>
              <a:gd name="connsiteX11" fmla="*/ 942975 w 1124252"/>
              <a:gd name="connsiteY11" fmla="*/ 315043 h 343618"/>
              <a:gd name="connsiteX12" fmla="*/ 993775 w 1124252"/>
              <a:gd name="connsiteY12" fmla="*/ 283293 h 343618"/>
              <a:gd name="connsiteX13" fmla="*/ 1054100 w 1124252"/>
              <a:gd name="connsiteY13" fmla="*/ 229318 h 343618"/>
              <a:gd name="connsiteX14" fmla="*/ 1108075 w 1124252"/>
              <a:gd name="connsiteY14" fmla="*/ 134068 h 343618"/>
              <a:gd name="connsiteX15" fmla="*/ 1123950 w 1124252"/>
              <a:gd name="connsiteY15" fmla="*/ 67393 h 343618"/>
              <a:gd name="connsiteX16" fmla="*/ 1111250 w 1124252"/>
              <a:gd name="connsiteY16" fmla="*/ 35643 h 343618"/>
              <a:gd name="connsiteX0" fmla="*/ 0 w 1124252"/>
              <a:gd name="connsiteY0" fmla="*/ 169690 h 350665"/>
              <a:gd name="connsiteX1" fmla="*/ 28575 w 1124252"/>
              <a:gd name="connsiteY1" fmla="*/ 122065 h 350665"/>
              <a:gd name="connsiteX2" fmla="*/ 152400 w 1124252"/>
              <a:gd name="connsiteY2" fmla="*/ 7765 h 350665"/>
              <a:gd name="connsiteX3" fmla="*/ 269875 w 1124252"/>
              <a:gd name="connsiteY3" fmla="*/ 10940 h 350665"/>
              <a:gd name="connsiteX4" fmla="*/ 349250 w 1124252"/>
              <a:gd name="connsiteY4" fmla="*/ 58565 h 350665"/>
              <a:gd name="connsiteX5" fmla="*/ 390525 w 1124252"/>
              <a:gd name="connsiteY5" fmla="*/ 109365 h 350665"/>
              <a:gd name="connsiteX6" fmla="*/ 400050 w 1124252"/>
              <a:gd name="connsiteY6" fmla="*/ 122065 h 350665"/>
              <a:gd name="connsiteX7" fmla="*/ 454025 w 1124252"/>
              <a:gd name="connsiteY7" fmla="*/ 169690 h 350665"/>
              <a:gd name="connsiteX8" fmla="*/ 552450 w 1124252"/>
              <a:gd name="connsiteY8" fmla="*/ 268115 h 350665"/>
              <a:gd name="connsiteX9" fmla="*/ 638175 w 1124252"/>
              <a:gd name="connsiteY9" fmla="*/ 322090 h 350665"/>
              <a:gd name="connsiteX10" fmla="*/ 790575 w 1124252"/>
              <a:gd name="connsiteY10" fmla="*/ 350665 h 350665"/>
              <a:gd name="connsiteX11" fmla="*/ 942975 w 1124252"/>
              <a:gd name="connsiteY11" fmla="*/ 322090 h 350665"/>
              <a:gd name="connsiteX12" fmla="*/ 993775 w 1124252"/>
              <a:gd name="connsiteY12" fmla="*/ 290340 h 350665"/>
              <a:gd name="connsiteX13" fmla="*/ 1054100 w 1124252"/>
              <a:gd name="connsiteY13" fmla="*/ 236365 h 350665"/>
              <a:gd name="connsiteX14" fmla="*/ 1108075 w 1124252"/>
              <a:gd name="connsiteY14" fmla="*/ 141115 h 350665"/>
              <a:gd name="connsiteX15" fmla="*/ 1123950 w 1124252"/>
              <a:gd name="connsiteY15" fmla="*/ 74440 h 350665"/>
              <a:gd name="connsiteX16" fmla="*/ 1111250 w 1124252"/>
              <a:gd name="connsiteY16" fmla="*/ 42690 h 35066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73243 h 354218"/>
              <a:gd name="connsiteX1" fmla="*/ 28575 w 1124252"/>
              <a:gd name="connsiteY1" fmla="*/ 125618 h 354218"/>
              <a:gd name="connsiteX2" fmla="*/ 171450 w 1124252"/>
              <a:gd name="connsiteY2" fmla="*/ 14493 h 354218"/>
              <a:gd name="connsiteX3" fmla="*/ 285750 w 1124252"/>
              <a:gd name="connsiteY3" fmla="*/ 8143 h 354218"/>
              <a:gd name="connsiteX4" fmla="*/ 349250 w 1124252"/>
              <a:gd name="connsiteY4" fmla="*/ 62118 h 354218"/>
              <a:gd name="connsiteX5" fmla="*/ 390525 w 1124252"/>
              <a:gd name="connsiteY5" fmla="*/ 112918 h 354218"/>
              <a:gd name="connsiteX6" fmla="*/ 400050 w 1124252"/>
              <a:gd name="connsiteY6" fmla="*/ 125618 h 354218"/>
              <a:gd name="connsiteX7" fmla="*/ 454025 w 1124252"/>
              <a:gd name="connsiteY7" fmla="*/ 173243 h 354218"/>
              <a:gd name="connsiteX8" fmla="*/ 552450 w 1124252"/>
              <a:gd name="connsiteY8" fmla="*/ 271668 h 354218"/>
              <a:gd name="connsiteX9" fmla="*/ 638175 w 1124252"/>
              <a:gd name="connsiteY9" fmla="*/ 325643 h 354218"/>
              <a:gd name="connsiteX10" fmla="*/ 790575 w 1124252"/>
              <a:gd name="connsiteY10" fmla="*/ 354218 h 354218"/>
              <a:gd name="connsiteX11" fmla="*/ 942975 w 1124252"/>
              <a:gd name="connsiteY11" fmla="*/ 325643 h 354218"/>
              <a:gd name="connsiteX12" fmla="*/ 993775 w 1124252"/>
              <a:gd name="connsiteY12" fmla="*/ 293893 h 354218"/>
              <a:gd name="connsiteX13" fmla="*/ 1054100 w 1124252"/>
              <a:gd name="connsiteY13" fmla="*/ 239918 h 354218"/>
              <a:gd name="connsiteX14" fmla="*/ 1108075 w 1124252"/>
              <a:gd name="connsiteY14" fmla="*/ 144668 h 354218"/>
              <a:gd name="connsiteX15" fmla="*/ 1123950 w 1124252"/>
              <a:gd name="connsiteY15" fmla="*/ 77993 h 354218"/>
              <a:gd name="connsiteX16" fmla="*/ 1111250 w 1124252"/>
              <a:gd name="connsiteY16" fmla="*/ 46243 h 3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4252" h="354218">
                <a:moveTo>
                  <a:pt x="0" y="173243"/>
                </a:moveTo>
                <a:cubicBezTo>
                  <a:pt x="9525" y="157368"/>
                  <a:pt x="0" y="152076"/>
                  <a:pt x="28575" y="125618"/>
                </a:cubicBezTo>
                <a:cubicBezTo>
                  <a:pt x="57150" y="99160"/>
                  <a:pt x="97205" y="49539"/>
                  <a:pt x="171450" y="14493"/>
                </a:cubicBezTo>
                <a:cubicBezTo>
                  <a:pt x="212725" y="-7732"/>
                  <a:pt x="256117" y="206"/>
                  <a:pt x="285750" y="8143"/>
                </a:cubicBezTo>
                <a:cubicBezTo>
                  <a:pt x="315383" y="16080"/>
                  <a:pt x="331788" y="44656"/>
                  <a:pt x="349250" y="62118"/>
                </a:cubicBezTo>
                <a:cubicBezTo>
                  <a:pt x="366712" y="79580"/>
                  <a:pt x="382058" y="102335"/>
                  <a:pt x="390525" y="112918"/>
                </a:cubicBezTo>
                <a:cubicBezTo>
                  <a:pt x="398992" y="123501"/>
                  <a:pt x="389467" y="115564"/>
                  <a:pt x="400050" y="125618"/>
                </a:cubicBezTo>
                <a:cubicBezTo>
                  <a:pt x="410633" y="135672"/>
                  <a:pt x="428625" y="148901"/>
                  <a:pt x="454025" y="173243"/>
                </a:cubicBezTo>
                <a:cubicBezTo>
                  <a:pt x="479425" y="197585"/>
                  <a:pt x="521758" y="246268"/>
                  <a:pt x="552450" y="271668"/>
                </a:cubicBezTo>
                <a:cubicBezTo>
                  <a:pt x="583142" y="297068"/>
                  <a:pt x="598488" y="311885"/>
                  <a:pt x="638175" y="325643"/>
                </a:cubicBezTo>
                <a:cubicBezTo>
                  <a:pt x="677862" y="339401"/>
                  <a:pt x="733225" y="348483"/>
                  <a:pt x="790575" y="354218"/>
                </a:cubicBezTo>
                <a:cubicBezTo>
                  <a:pt x="824092" y="350866"/>
                  <a:pt x="909108" y="335697"/>
                  <a:pt x="942975" y="325643"/>
                </a:cubicBezTo>
                <a:cubicBezTo>
                  <a:pt x="976842" y="315589"/>
                  <a:pt x="975254" y="308180"/>
                  <a:pt x="993775" y="293893"/>
                </a:cubicBezTo>
                <a:cubicBezTo>
                  <a:pt x="1012296" y="279606"/>
                  <a:pt x="1035050" y="264789"/>
                  <a:pt x="1054100" y="239918"/>
                </a:cubicBezTo>
                <a:cubicBezTo>
                  <a:pt x="1073150" y="215047"/>
                  <a:pt x="1096433" y="171655"/>
                  <a:pt x="1108075" y="144668"/>
                </a:cubicBezTo>
                <a:cubicBezTo>
                  <a:pt x="1119717" y="117681"/>
                  <a:pt x="1114130" y="100089"/>
                  <a:pt x="1123950" y="77993"/>
                </a:cubicBezTo>
                <a:cubicBezTo>
                  <a:pt x="1126833" y="71505"/>
                  <a:pt x="1108075" y="52593"/>
                  <a:pt x="1111250" y="46243"/>
                </a:cubicBezTo>
              </a:path>
            </a:pathLst>
          </a:custGeom>
          <a:noFill/>
          <a:ln w="57150">
            <a:solidFill>
              <a:srgbClr val="024E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5D652EB0-BBA9-4B1D-83F1-A475B7CB76DF}"/>
              </a:ext>
            </a:extLst>
          </p:cNvPr>
          <p:cNvSpPr/>
          <p:nvPr/>
        </p:nvSpPr>
        <p:spPr>
          <a:xfrm>
            <a:off x="1706371" y="3963809"/>
            <a:ext cx="1124252" cy="354218"/>
          </a:xfrm>
          <a:custGeom>
            <a:avLst/>
            <a:gdLst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71550 w 1133475"/>
              <a:gd name="connsiteY12" fmla="*/ 27622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1080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61975 w 1124252"/>
              <a:gd name="connsiteY8" fmla="*/ 2476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390525 w 1124252"/>
              <a:gd name="connsiteY5" fmla="*/ 10160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2643 h 343618"/>
              <a:gd name="connsiteX1" fmla="*/ 28575 w 1124252"/>
              <a:gd name="connsiteY1" fmla="*/ 115018 h 343618"/>
              <a:gd name="connsiteX2" fmla="*/ 152400 w 1124252"/>
              <a:gd name="connsiteY2" fmla="*/ 718 h 343618"/>
              <a:gd name="connsiteX3" fmla="*/ 269875 w 1124252"/>
              <a:gd name="connsiteY3" fmla="*/ 3893 h 343618"/>
              <a:gd name="connsiteX4" fmla="*/ 349250 w 1124252"/>
              <a:gd name="connsiteY4" fmla="*/ 51518 h 343618"/>
              <a:gd name="connsiteX5" fmla="*/ 390525 w 1124252"/>
              <a:gd name="connsiteY5" fmla="*/ 102318 h 343618"/>
              <a:gd name="connsiteX6" fmla="*/ 400050 w 1124252"/>
              <a:gd name="connsiteY6" fmla="*/ 115018 h 343618"/>
              <a:gd name="connsiteX7" fmla="*/ 454025 w 1124252"/>
              <a:gd name="connsiteY7" fmla="*/ 162643 h 343618"/>
              <a:gd name="connsiteX8" fmla="*/ 552450 w 1124252"/>
              <a:gd name="connsiteY8" fmla="*/ 261068 h 343618"/>
              <a:gd name="connsiteX9" fmla="*/ 638175 w 1124252"/>
              <a:gd name="connsiteY9" fmla="*/ 315043 h 343618"/>
              <a:gd name="connsiteX10" fmla="*/ 790575 w 1124252"/>
              <a:gd name="connsiteY10" fmla="*/ 343618 h 343618"/>
              <a:gd name="connsiteX11" fmla="*/ 942975 w 1124252"/>
              <a:gd name="connsiteY11" fmla="*/ 315043 h 343618"/>
              <a:gd name="connsiteX12" fmla="*/ 993775 w 1124252"/>
              <a:gd name="connsiteY12" fmla="*/ 283293 h 343618"/>
              <a:gd name="connsiteX13" fmla="*/ 1054100 w 1124252"/>
              <a:gd name="connsiteY13" fmla="*/ 229318 h 343618"/>
              <a:gd name="connsiteX14" fmla="*/ 1108075 w 1124252"/>
              <a:gd name="connsiteY14" fmla="*/ 134068 h 343618"/>
              <a:gd name="connsiteX15" fmla="*/ 1123950 w 1124252"/>
              <a:gd name="connsiteY15" fmla="*/ 67393 h 343618"/>
              <a:gd name="connsiteX16" fmla="*/ 1111250 w 1124252"/>
              <a:gd name="connsiteY16" fmla="*/ 35643 h 343618"/>
              <a:gd name="connsiteX0" fmla="*/ 0 w 1124252"/>
              <a:gd name="connsiteY0" fmla="*/ 169690 h 350665"/>
              <a:gd name="connsiteX1" fmla="*/ 28575 w 1124252"/>
              <a:gd name="connsiteY1" fmla="*/ 122065 h 350665"/>
              <a:gd name="connsiteX2" fmla="*/ 152400 w 1124252"/>
              <a:gd name="connsiteY2" fmla="*/ 7765 h 350665"/>
              <a:gd name="connsiteX3" fmla="*/ 269875 w 1124252"/>
              <a:gd name="connsiteY3" fmla="*/ 10940 h 350665"/>
              <a:gd name="connsiteX4" fmla="*/ 349250 w 1124252"/>
              <a:gd name="connsiteY4" fmla="*/ 58565 h 350665"/>
              <a:gd name="connsiteX5" fmla="*/ 390525 w 1124252"/>
              <a:gd name="connsiteY5" fmla="*/ 109365 h 350665"/>
              <a:gd name="connsiteX6" fmla="*/ 400050 w 1124252"/>
              <a:gd name="connsiteY6" fmla="*/ 122065 h 350665"/>
              <a:gd name="connsiteX7" fmla="*/ 454025 w 1124252"/>
              <a:gd name="connsiteY7" fmla="*/ 169690 h 350665"/>
              <a:gd name="connsiteX8" fmla="*/ 552450 w 1124252"/>
              <a:gd name="connsiteY8" fmla="*/ 268115 h 350665"/>
              <a:gd name="connsiteX9" fmla="*/ 638175 w 1124252"/>
              <a:gd name="connsiteY9" fmla="*/ 322090 h 350665"/>
              <a:gd name="connsiteX10" fmla="*/ 790575 w 1124252"/>
              <a:gd name="connsiteY10" fmla="*/ 350665 h 350665"/>
              <a:gd name="connsiteX11" fmla="*/ 942975 w 1124252"/>
              <a:gd name="connsiteY11" fmla="*/ 322090 h 350665"/>
              <a:gd name="connsiteX12" fmla="*/ 993775 w 1124252"/>
              <a:gd name="connsiteY12" fmla="*/ 290340 h 350665"/>
              <a:gd name="connsiteX13" fmla="*/ 1054100 w 1124252"/>
              <a:gd name="connsiteY13" fmla="*/ 236365 h 350665"/>
              <a:gd name="connsiteX14" fmla="*/ 1108075 w 1124252"/>
              <a:gd name="connsiteY14" fmla="*/ 141115 h 350665"/>
              <a:gd name="connsiteX15" fmla="*/ 1123950 w 1124252"/>
              <a:gd name="connsiteY15" fmla="*/ 74440 h 350665"/>
              <a:gd name="connsiteX16" fmla="*/ 1111250 w 1124252"/>
              <a:gd name="connsiteY16" fmla="*/ 42690 h 35066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73243 h 354218"/>
              <a:gd name="connsiteX1" fmla="*/ 28575 w 1124252"/>
              <a:gd name="connsiteY1" fmla="*/ 125618 h 354218"/>
              <a:gd name="connsiteX2" fmla="*/ 171450 w 1124252"/>
              <a:gd name="connsiteY2" fmla="*/ 14493 h 354218"/>
              <a:gd name="connsiteX3" fmla="*/ 285750 w 1124252"/>
              <a:gd name="connsiteY3" fmla="*/ 8143 h 354218"/>
              <a:gd name="connsiteX4" fmla="*/ 349250 w 1124252"/>
              <a:gd name="connsiteY4" fmla="*/ 62118 h 354218"/>
              <a:gd name="connsiteX5" fmla="*/ 390525 w 1124252"/>
              <a:gd name="connsiteY5" fmla="*/ 112918 h 354218"/>
              <a:gd name="connsiteX6" fmla="*/ 400050 w 1124252"/>
              <a:gd name="connsiteY6" fmla="*/ 125618 h 354218"/>
              <a:gd name="connsiteX7" fmla="*/ 454025 w 1124252"/>
              <a:gd name="connsiteY7" fmla="*/ 173243 h 354218"/>
              <a:gd name="connsiteX8" fmla="*/ 552450 w 1124252"/>
              <a:gd name="connsiteY8" fmla="*/ 271668 h 354218"/>
              <a:gd name="connsiteX9" fmla="*/ 638175 w 1124252"/>
              <a:gd name="connsiteY9" fmla="*/ 325643 h 354218"/>
              <a:gd name="connsiteX10" fmla="*/ 790575 w 1124252"/>
              <a:gd name="connsiteY10" fmla="*/ 354218 h 354218"/>
              <a:gd name="connsiteX11" fmla="*/ 942975 w 1124252"/>
              <a:gd name="connsiteY11" fmla="*/ 325643 h 354218"/>
              <a:gd name="connsiteX12" fmla="*/ 993775 w 1124252"/>
              <a:gd name="connsiteY12" fmla="*/ 293893 h 354218"/>
              <a:gd name="connsiteX13" fmla="*/ 1054100 w 1124252"/>
              <a:gd name="connsiteY13" fmla="*/ 239918 h 354218"/>
              <a:gd name="connsiteX14" fmla="*/ 1108075 w 1124252"/>
              <a:gd name="connsiteY14" fmla="*/ 144668 h 354218"/>
              <a:gd name="connsiteX15" fmla="*/ 1123950 w 1124252"/>
              <a:gd name="connsiteY15" fmla="*/ 77993 h 354218"/>
              <a:gd name="connsiteX16" fmla="*/ 1111250 w 1124252"/>
              <a:gd name="connsiteY16" fmla="*/ 46243 h 3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4252" h="354218">
                <a:moveTo>
                  <a:pt x="0" y="173243"/>
                </a:moveTo>
                <a:cubicBezTo>
                  <a:pt x="9525" y="157368"/>
                  <a:pt x="0" y="152076"/>
                  <a:pt x="28575" y="125618"/>
                </a:cubicBezTo>
                <a:cubicBezTo>
                  <a:pt x="57150" y="99160"/>
                  <a:pt x="97205" y="49539"/>
                  <a:pt x="171450" y="14493"/>
                </a:cubicBezTo>
                <a:cubicBezTo>
                  <a:pt x="212725" y="-7732"/>
                  <a:pt x="256117" y="206"/>
                  <a:pt x="285750" y="8143"/>
                </a:cubicBezTo>
                <a:cubicBezTo>
                  <a:pt x="315383" y="16080"/>
                  <a:pt x="331788" y="44656"/>
                  <a:pt x="349250" y="62118"/>
                </a:cubicBezTo>
                <a:cubicBezTo>
                  <a:pt x="366712" y="79580"/>
                  <a:pt x="382058" y="102335"/>
                  <a:pt x="390525" y="112918"/>
                </a:cubicBezTo>
                <a:cubicBezTo>
                  <a:pt x="398992" y="123501"/>
                  <a:pt x="389467" y="115564"/>
                  <a:pt x="400050" y="125618"/>
                </a:cubicBezTo>
                <a:cubicBezTo>
                  <a:pt x="410633" y="135672"/>
                  <a:pt x="428625" y="148901"/>
                  <a:pt x="454025" y="173243"/>
                </a:cubicBezTo>
                <a:cubicBezTo>
                  <a:pt x="479425" y="197585"/>
                  <a:pt x="521758" y="246268"/>
                  <a:pt x="552450" y="271668"/>
                </a:cubicBezTo>
                <a:cubicBezTo>
                  <a:pt x="583142" y="297068"/>
                  <a:pt x="598488" y="311885"/>
                  <a:pt x="638175" y="325643"/>
                </a:cubicBezTo>
                <a:cubicBezTo>
                  <a:pt x="677862" y="339401"/>
                  <a:pt x="733225" y="348483"/>
                  <a:pt x="790575" y="354218"/>
                </a:cubicBezTo>
                <a:cubicBezTo>
                  <a:pt x="824092" y="350866"/>
                  <a:pt x="909108" y="335697"/>
                  <a:pt x="942975" y="325643"/>
                </a:cubicBezTo>
                <a:cubicBezTo>
                  <a:pt x="976842" y="315589"/>
                  <a:pt x="975254" y="308180"/>
                  <a:pt x="993775" y="293893"/>
                </a:cubicBezTo>
                <a:cubicBezTo>
                  <a:pt x="1012296" y="279606"/>
                  <a:pt x="1035050" y="264789"/>
                  <a:pt x="1054100" y="239918"/>
                </a:cubicBezTo>
                <a:cubicBezTo>
                  <a:pt x="1073150" y="215047"/>
                  <a:pt x="1096433" y="171655"/>
                  <a:pt x="1108075" y="144668"/>
                </a:cubicBezTo>
                <a:cubicBezTo>
                  <a:pt x="1119717" y="117681"/>
                  <a:pt x="1114130" y="100089"/>
                  <a:pt x="1123950" y="77993"/>
                </a:cubicBezTo>
                <a:cubicBezTo>
                  <a:pt x="1126833" y="71505"/>
                  <a:pt x="1108075" y="52593"/>
                  <a:pt x="1111250" y="46243"/>
                </a:cubicBezTo>
              </a:path>
            </a:pathLst>
          </a:custGeom>
          <a:noFill/>
          <a:ln w="57150">
            <a:solidFill>
              <a:srgbClr val="024E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27">
            <a:extLst>
              <a:ext uri="{FF2B5EF4-FFF2-40B4-BE49-F238E27FC236}">
                <a16:creationId xmlns:a16="http://schemas.microsoft.com/office/drawing/2014/main" id="{B2BA70E6-76C9-4AE0-86B3-0A9D640F37ED}"/>
              </a:ext>
            </a:extLst>
          </p:cNvPr>
          <p:cNvSpPr/>
          <p:nvPr/>
        </p:nvSpPr>
        <p:spPr>
          <a:xfrm>
            <a:off x="1179983" y="3308396"/>
            <a:ext cx="1124252" cy="354218"/>
          </a:xfrm>
          <a:custGeom>
            <a:avLst/>
            <a:gdLst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71550 w 1133475"/>
              <a:gd name="connsiteY12" fmla="*/ 27622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1080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61975 w 1124252"/>
              <a:gd name="connsiteY8" fmla="*/ 2476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390525 w 1124252"/>
              <a:gd name="connsiteY5" fmla="*/ 10160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2643 h 343618"/>
              <a:gd name="connsiteX1" fmla="*/ 28575 w 1124252"/>
              <a:gd name="connsiteY1" fmla="*/ 115018 h 343618"/>
              <a:gd name="connsiteX2" fmla="*/ 152400 w 1124252"/>
              <a:gd name="connsiteY2" fmla="*/ 718 h 343618"/>
              <a:gd name="connsiteX3" fmla="*/ 269875 w 1124252"/>
              <a:gd name="connsiteY3" fmla="*/ 3893 h 343618"/>
              <a:gd name="connsiteX4" fmla="*/ 349250 w 1124252"/>
              <a:gd name="connsiteY4" fmla="*/ 51518 h 343618"/>
              <a:gd name="connsiteX5" fmla="*/ 390525 w 1124252"/>
              <a:gd name="connsiteY5" fmla="*/ 102318 h 343618"/>
              <a:gd name="connsiteX6" fmla="*/ 400050 w 1124252"/>
              <a:gd name="connsiteY6" fmla="*/ 115018 h 343618"/>
              <a:gd name="connsiteX7" fmla="*/ 454025 w 1124252"/>
              <a:gd name="connsiteY7" fmla="*/ 162643 h 343618"/>
              <a:gd name="connsiteX8" fmla="*/ 552450 w 1124252"/>
              <a:gd name="connsiteY8" fmla="*/ 261068 h 343618"/>
              <a:gd name="connsiteX9" fmla="*/ 638175 w 1124252"/>
              <a:gd name="connsiteY9" fmla="*/ 315043 h 343618"/>
              <a:gd name="connsiteX10" fmla="*/ 790575 w 1124252"/>
              <a:gd name="connsiteY10" fmla="*/ 343618 h 343618"/>
              <a:gd name="connsiteX11" fmla="*/ 942975 w 1124252"/>
              <a:gd name="connsiteY11" fmla="*/ 315043 h 343618"/>
              <a:gd name="connsiteX12" fmla="*/ 993775 w 1124252"/>
              <a:gd name="connsiteY12" fmla="*/ 283293 h 343618"/>
              <a:gd name="connsiteX13" fmla="*/ 1054100 w 1124252"/>
              <a:gd name="connsiteY13" fmla="*/ 229318 h 343618"/>
              <a:gd name="connsiteX14" fmla="*/ 1108075 w 1124252"/>
              <a:gd name="connsiteY14" fmla="*/ 134068 h 343618"/>
              <a:gd name="connsiteX15" fmla="*/ 1123950 w 1124252"/>
              <a:gd name="connsiteY15" fmla="*/ 67393 h 343618"/>
              <a:gd name="connsiteX16" fmla="*/ 1111250 w 1124252"/>
              <a:gd name="connsiteY16" fmla="*/ 35643 h 343618"/>
              <a:gd name="connsiteX0" fmla="*/ 0 w 1124252"/>
              <a:gd name="connsiteY0" fmla="*/ 169690 h 350665"/>
              <a:gd name="connsiteX1" fmla="*/ 28575 w 1124252"/>
              <a:gd name="connsiteY1" fmla="*/ 122065 h 350665"/>
              <a:gd name="connsiteX2" fmla="*/ 152400 w 1124252"/>
              <a:gd name="connsiteY2" fmla="*/ 7765 h 350665"/>
              <a:gd name="connsiteX3" fmla="*/ 269875 w 1124252"/>
              <a:gd name="connsiteY3" fmla="*/ 10940 h 350665"/>
              <a:gd name="connsiteX4" fmla="*/ 349250 w 1124252"/>
              <a:gd name="connsiteY4" fmla="*/ 58565 h 350665"/>
              <a:gd name="connsiteX5" fmla="*/ 390525 w 1124252"/>
              <a:gd name="connsiteY5" fmla="*/ 109365 h 350665"/>
              <a:gd name="connsiteX6" fmla="*/ 400050 w 1124252"/>
              <a:gd name="connsiteY6" fmla="*/ 122065 h 350665"/>
              <a:gd name="connsiteX7" fmla="*/ 454025 w 1124252"/>
              <a:gd name="connsiteY7" fmla="*/ 169690 h 350665"/>
              <a:gd name="connsiteX8" fmla="*/ 552450 w 1124252"/>
              <a:gd name="connsiteY8" fmla="*/ 268115 h 350665"/>
              <a:gd name="connsiteX9" fmla="*/ 638175 w 1124252"/>
              <a:gd name="connsiteY9" fmla="*/ 322090 h 350665"/>
              <a:gd name="connsiteX10" fmla="*/ 790575 w 1124252"/>
              <a:gd name="connsiteY10" fmla="*/ 350665 h 350665"/>
              <a:gd name="connsiteX11" fmla="*/ 942975 w 1124252"/>
              <a:gd name="connsiteY11" fmla="*/ 322090 h 350665"/>
              <a:gd name="connsiteX12" fmla="*/ 993775 w 1124252"/>
              <a:gd name="connsiteY12" fmla="*/ 290340 h 350665"/>
              <a:gd name="connsiteX13" fmla="*/ 1054100 w 1124252"/>
              <a:gd name="connsiteY13" fmla="*/ 236365 h 350665"/>
              <a:gd name="connsiteX14" fmla="*/ 1108075 w 1124252"/>
              <a:gd name="connsiteY14" fmla="*/ 141115 h 350665"/>
              <a:gd name="connsiteX15" fmla="*/ 1123950 w 1124252"/>
              <a:gd name="connsiteY15" fmla="*/ 74440 h 350665"/>
              <a:gd name="connsiteX16" fmla="*/ 1111250 w 1124252"/>
              <a:gd name="connsiteY16" fmla="*/ 42690 h 35066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73243 h 354218"/>
              <a:gd name="connsiteX1" fmla="*/ 28575 w 1124252"/>
              <a:gd name="connsiteY1" fmla="*/ 125618 h 354218"/>
              <a:gd name="connsiteX2" fmla="*/ 171450 w 1124252"/>
              <a:gd name="connsiteY2" fmla="*/ 14493 h 354218"/>
              <a:gd name="connsiteX3" fmla="*/ 285750 w 1124252"/>
              <a:gd name="connsiteY3" fmla="*/ 8143 h 354218"/>
              <a:gd name="connsiteX4" fmla="*/ 349250 w 1124252"/>
              <a:gd name="connsiteY4" fmla="*/ 62118 h 354218"/>
              <a:gd name="connsiteX5" fmla="*/ 390525 w 1124252"/>
              <a:gd name="connsiteY5" fmla="*/ 112918 h 354218"/>
              <a:gd name="connsiteX6" fmla="*/ 400050 w 1124252"/>
              <a:gd name="connsiteY6" fmla="*/ 125618 h 354218"/>
              <a:gd name="connsiteX7" fmla="*/ 454025 w 1124252"/>
              <a:gd name="connsiteY7" fmla="*/ 173243 h 354218"/>
              <a:gd name="connsiteX8" fmla="*/ 552450 w 1124252"/>
              <a:gd name="connsiteY8" fmla="*/ 271668 h 354218"/>
              <a:gd name="connsiteX9" fmla="*/ 638175 w 1124252"/>
              <a:gd name="connsiteY9" fmla="*/ 325643 h 354218"/>
              <a:gd name="connsiteX10" fmla="*/ 790575 w 1124252"/>
              <a:gd name="connsiteY10" fmla="*/ 354218 h 354218"/>
              <a:gd name="connsiteX11" fmla="*/ 942975 w 1124252"/>
              <a:gd name="connsiteY11" fmla="*/ 325643 h 354218"/>
              <a:gd name="connsiteX12" fmla="*/ 993775 w 1124252"/>
              <a:gd name="connsiteY12" fmla="*/ 293893 h 354218"/>
              <a:gd name="connsiteX13" fmla="*/ 1054100 w 1124252"/>
              <a:gd name="connsiteY13" fmla="*/ 239918 h 354218"/>
              <a:gd name="connsiteX14" fmla="*/ 1108075 w 1124252"/>
              <a:gd name="connsiteY14" fmla="*/ 144668 h 354218"/>
              <a:gd name="connsiteX15" fmla="*/ 1123950 w 1124252"/>
              <a:gd name="connsiteY15" fmla="*/ 77993 h 354218"/>
              <a:gd name="connsiteX16" fmla="*/ 1111250 w 1124252"/>
              <a:gd name="connsiteY16" fmla="*/ 46243 h 3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4252" h="354218">
                <a:moveTo>
                  <a:pt x="0" y="173243"/>
                </a:moveTo>
                <a:cubicBezTo>
                  <a:pt x="9525" y="157368"/>
                  <a:pt x="0" y="152076"/>
                  <a:pt x="28575" y="125618"/>
                </a:cubicBezTo>
                <a:cubicBezTo>
                  <a:pt x="57150" y="99160"/>
                  <a:pt x="97205" y="49539"/>
                  <a:pt x="171450" y="14493"/>
                </a:cubicBezTo>
                <a:cubicBezTo>
                  <a:pt x="212725" y="-7732"/>
                  <a:pt x="256117" y="206"/>
                  <a:pt x="285750" y="8143"/>
                </a:cubicBezTo>
                <a:cubicBezTo>
                  <a:pt x="315383" y="16080"/>
                  <a:pt x="331788" y="44656"/>
                  <a:pt x="349250" y="62118"/>
                </a:cubicBezTo>
                <a:cubicBezTo>
                  <a:pt x="366712" y="79580"/>
                  <a:pt x="382058" y="102335"/>
                  <a:pt x="390525" y="112918"/>
                </a:cubicBezTo>
                <a:cubicBezTo>
                  <a:pt x="398992" y="123501"/>
                  <a:pt x="389467" y="115564"/>
                  <a:pt x="400050" y="125618"/>
                </a:cubicBezTo>
                <a:cubicBezTo>
                  <a:pt x="410633" y="135672"/>
                  <a:pt x="428625" y="148901"/>
                  <a:pt x="454025" y="173243"/>
                </a:cubicBezTo>
                <a:cubicBezTo>
                  <a:pt x="479425" y="197585"/>
                  <a:pt x="521758" y="246268"/>
                  <a:pt x="552450" y="271668"/>
                </a:cubicBezTo>
                <a:cubicBezTo>
                  <a:pt x="583142" y="297068"/>
                  <a:pt x="598488" y="311885"/>
                  <a:pt x="638175" y="325643"/>
                </a:cubicBezTo>
                <a:cubicBezTo>
                  <a:pt x="677862" y="339401"/>
                  <a:pt x="733225" y="348483"/>
                  <a:pt x="790575" y="354218"/>
                </a:cubicBezTo>
                <a:cubicBezTo>
                  <a:pt x="824092" y="350866"/>
                  <a:pt x="909108" y="335697"/>
                  <a:pt x="942975" y="325643"/>
                </a:cubicBezTo>
                <a:cubicBezTo>
                  <a:pt x="976842" y="315589"/>
                  <a:pt x="975254" y="308180"/>
                  <a:pt x="993775" y="293893"/>
                </a:cubicBezTo>
                <a:cubicBezTo>
                  <a:pt x="1012296" y="279606"/>
                  <a:pt x="1035050" y="264789"/>
                  <a:pt x="1054100" y="239918"/>
                </a:cubicBezTo>
                <a:cubicBezTo>
                  <a:pt x="1073150" y="215047"/>
                  <a:pt x="1096433" y="171655"/>
                  <a:pt x="1108075" y="144668"/>
                </a:cubicBezTo>
                <a:cubicBezTo>
                  <a:pt x="1119717" y="117681"/>
                  <a:pt x="1114130" y="100089"/>
                  <a:pt x="1123950" y="77993"/>
                </a:cubicBezTo>
                <a:cubicBezTo>
                  <a:pt x="1126833" y="71505"/>
                  <a:pt x="1108075" y="52593"/>
                  <a:pt x="1111250" y="46243"/>
                </a:cubicBezTo>
              </a:path>
            </a:pathLst>
          </a:custGeom>
          <a:noFill/>
          <a:ln w="57150">
            <a:solidFill>
              <a:srgbClr val="024E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8">
            <a:extLst>
              <a:ext uri="{FF2B5EF4-FFF2-40B4-BE49-F238E27FC236}">
                <a16:creationId xmlns:a16="http://schemas.microsoft.com/office/drawing/2014/main" id="{A729B7E1-1C6F-4217-8CAE-BE6F6C6C0829}"/>
              </a:ext>
            </a:extLst>
          </p:cNvPr>
          <p:cNvSpPr/>
          <p:nvPr/>
        </p:nvSpPr>
        <p:spPr>
          <a:xfrm>
            <a:off x="446033" y="3982509"/>
            <a:ext cx="1124252" cy="354218"/>
          </a:xfrm>
          <a:custGeom>
            <a:avLst/>
            <a:gdLst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71550 w 1133475"/>
              <a:gd name="connsiteY12" fmla="*/ 27622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287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0953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33475"/>
              <a:gd name="connsiteY0" fmla="*/ 161925 h 342900"/>
              <a:gd name="connsiteX1" fmla="*/ 28575 w 1133475"/>
              <a:gd name="connsiteY1" fmla="*/ 114300 h 342900"/>
              <a:gd name="connsiteX2" fmla="*/ 152400 w 1133475"/>
              <a:gd name="connsiteY2" fmla="*/ 0 h 342900"/>
              <a:gd name="connsiteX3" fmla="*/ 295275 w 1133475"/>
              <a:gd name="connsiteY3" fmla="*/ 9525 h 342900"/>
              <a:gd name="connsiteX4" fmla="*/ 323850 w 1133475"/>
              <a:gd name="connsiteY4" fmla="*/ 28575 h 342900"/>
              <a:gd name="connsiteX5" fmla="*/ 400050 w 1133475"/>
              <a:gd name="connsiteY5" fmla="*/ 95250 h 342900"/>
              <a:gd name="connsiteX6" fmla="*/ 438150 w 1133475"/>
              <a:gd name="connsiteY6" fmla="*/ 123825 h 342900"/>
              <a:gd name="connsiteX7" fmla="*/ 466725 w 1133475"/>
              <a:gd name="connsiteY7" fmla="*/ 161925 h 342900"/>
              <a:gd name="connsiteX8" fmla="*/ 561975 w 1133475"/>
              <a:gd name="connsiteY8" fmla="*/ 247650 h 342900"/>
              <a:gd name="connsiteX9" fmla="*/ 638175 w 1133475"/>
              <a:gd name="connsiteY9" fmla="*/ 314325 h 342900"/>
              <a:gd name="connsiteX10" fmla="*/ 790575 w 1133475"/>
              <a:gd name="connsiteY10" fmla="*/ 342900 h 342900"/>
              <a:gd name="connsiteX11" fmla="*/ 942975 w 1133475"/>
              <a:gd name="connsiteY11" fmla="*/ 314325 h 342900"/>
              <a:gd name="connsiteX12" fmla="*/ 993775 w 1133475"/>
              <a:gd name="connsiteY12" fmla="*/ 282575 h 342900"/>
              <a:gd name="connsiteX13" fmla="*/ 1054100 w 1133475"/>
              <a:gd name="connsiteY13" fmla="*/ 228600 h 342900"/>
              <a:gd name="connsiteX14" fmla="*/ 1108075 w 1133475"/>
              <a:gd name="connsiteY14" fmla="*/ 133350 h 342900"/>
              <a:gd name="connsiteX15" fmla="*/ 1123950 w 1133475"/>
              <a:gd name="connsiteY15" fmla="*/ 66675 h 342900"/>
              <a:gd name="connsiteX16" fmla="*/ 1133475 w 1133475"/>
              <a:gd name="connsiteY16" fmla="*/ 476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61975 w 1124252"/>
              <a:gd name="connsiteY8" fmla="*/ 2476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38150 w 1124252"/>
              <a:gd name="connsiteY6" fmla="*/ 123825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23850 w 1124252"/>
              <a:gd name="connsiteY4" fmla="*/ 28575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667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25450 w 1124252"/>
              <a:gd name="connsiteY6" fmla="*/ 1270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400050 w 1124252"/>
              <a:gd name="connsiteY5" fmla="*/ 9525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1925 h 342900"/>
              <a:gd name="connsiteX1" fmla="*/ 28575 w 1124252"/>
              <a:gd name="connsiteY1" fmla="*/ 114300 h 342900"/>
              <a:gd name="connsiteX2" fmla="*/ 152400 w 1124252"/>
              <a:gd name="connsiteY2" fmla="*/ 0 h 342900"/>
              <a:gd name="connsiteX3" fmla="*/ 295275 w 1124252"/>
              <a:gd name="connsiteY3" fmla="*/ 9525 h 342900"/>
              <a:gd name="connsiteX4" fmla="*/ 349250 w 1124252"/>
              <a:gd name="connsiteY4" fmla="*/ 50800 h 342900"/>
              <a:gd name="connsiteX5" fmla="*/ 390525 w 1124252"/>
              <a:gd name="connsiteY5" fmla="*/ 101600 h 342900"/>
              <a:gd name="connsiteX6" fmla="*/ 400050 w 1124252"/>
              <a:gd name="connsiteY6" fmla="*/ 114300 h 342900"/>
              <a:gd name="connsiteX7" fmla="*/ 454025 w 1124252"/>
              <a:gd name="connsiteY7" fmla="*/ 161925 h 342900"/>
              <a:gd name="connsiteX8" fmla="*/ 552450 w 1124252"/>
              <a:gd name="connsiteY8" fmla="*/ 260350 h 342900"/>
              <a:gd name="connsiteX9" fmla="*/ 638175 w 1124252"/>
              <a:gd name="connsiteY9" fmla="*/ 314325 h 342900"/>
              <a:gd name="connsiteX10" fmla="*/ 790575 w 1124252"/>
              <a:gd name="connsiteY10" fmla="*/ 342900 h 342900"/>
              <a:gd name="connsiteX11" fmla="*/ 942975 w 1124252"/>
              <a:gd name="connsiteY11" fmla="*/ 314325 h 342900"/>
              <a:gd name="connsiteX12" fmla="*/ 993775 w 1124252"/>
              <a:gd name="connsiteY12" fmla="*/ 282575 h 342900"/>
              <a:gd name="connsiteX13" fmla="*/ 1054100 w 1124252"/>
              <a:gd name="connsiteY13" fmla="*/ 228600 h 342900"/>
              <a:gd name="connsiteX14" fmla="*/ 1108075 w 1124252"/>
              <a:gd name="connsiteY14" fmla="*/ 133350 h 342900"/>
              <a:gd name="connsiteX15" fmla="*/ 1123950 w 1124252"/>
              <a:gd name="connsiteY15" fmla="*/ 66675 h 342900"/>
              <a:gd name="connsiteX16" fmla="*/ 1111250 w 1124252"/>
              <a:gd name="connsiteY16" fmla="*/ 34925 h 342900"/>
              <a:gd name="connsiteX0" fmla="*/ 0 w 1124252"/>
              <a:gd name="connsiteY0" fmla="*/ 162643 h 343618"/>
              <a:gd name="connsiteX1" fmla="*/ 28575 w 1124252"/>
              <a:gd name="connsiteY1" fmla="*/ 115018 h 343618"/>
              <a:gd name="connsiteX2" fmla="*/ 152400 w 1124252"/>
              <a:gd name="connsiteY2" fmla="*/ 718 h 343618"/>
              <a:gd name="connsiteX3" fmla="*/ 269875 w 1124252"/>
              <a:gd name="connsiteY3" fmla="*/ 3893 h 343618"/>
              <a:gd name="connsiteX4" fmla="*/ 349250 w 1124252"/>
              <a:gd name="connsiteY4" fmla="*/ 51518 h 343618"/>
              <a:gd name="connsiteX5" fmla="*/ 390525 w 1124252"/>
              <a:gd name="connsiteY5" fmla="*/ 102318 h 343618"/>
              <a:gd name="connsiteX6" fmla="*/ 400050 w 1124252"/>
              <a:gd name="connsiteY6" fmla="*/ 115018 h 343618"/>
              <a:gd name="connsiteX7" fmla="*/ 454025 w 1124252"/>
              <a:gd name="connsiteY7" fmla="*/ 162643 h 343618"/>
              <a:gd name="connsiteX8" fmla="*/ 552450 w 1124252"/>
              <a:gd name="connsiteY8" fmla="*/ 261068 h 343618"/>
              <a:gd name="connsiteX9" fmla="*/ 638175 w 1124252"/>
              <a:gd name="connsiteY9" fmla="*/ 315043 h 343618"/>
              <a:gd name="connsiteX10" fmla="*/ 790575 w 1124252"/>
              <a:gd name="connsiteY10" fmla="*/ 343618 h 343618"/>
              <a:gd name="connsiteX11" fmla="*/ 942975 w 1124252"/>
              <a:gd name="connsiteY11" fmla="*/ 315043 h 343618"/>
              <a:gd name="connsiteX12" fmla="*/ 993775 w 1124252"/>
              <a:gd name="connsiteY12" fmla="*/ 283293 h 343618"/>
              <a:gd name="connsiteX13" fmla="*/ 1054100 w 1124252"/>
              <a:gd name="connsiteY13" fmla="*/ 229318 h 343618"/>
              <a:gd name="connsiteX14" fmla="*/ 1108075 w 1124252"/>
              <a:gd name="connsiteY14" fmla="*/ 134068 h 343618"/>
              <a:gd name="connsiteX15" fmla="*/ 1123950 w 1124252"/>
              <a:gd name="connsiteY15" fmla="*/ 67393 h 343618"/>
              <a:gd name="connsiteX16" fmla="*/ 1111250 w 1124252"/>
              <a:gd name="connsiteY16" fmla="*/ 35643 h 343618"/>
              <a:gd name="connsiteX0" fmla="*/ 0 w 1124252"/>
              <a:gd name="connsiteY0" fmla="*/ 169690 h 350665"/>
              <a:gd name="connsiteX1" fmla="*/ 28575 w 1124252"/>
              <a:gd name="connsiteY1" fmla="*/ 122065 h 350665"/>
              <a:gd name="connsiteX2" fmla="*/ 152400 w 1124252"/>
              <a:gd name="connsiteY2" fmla="*/ 7765 h 350665"/>
              <a:gd name="connsiteX3" fmla="*/ 269875 w 1124252"/>
              <a:gd name="connsiteY3" fmla="*/ 10940 h 350665"/>
              <a:gd name="connsiteX4" fmla="*/ 349250 w 1124252"/>
              <a:gd name="connsiteY4" fmla="*/ 58565 h 350665"/>
              <a:gd name="connsiteX5" fmla="*/ 390525 w 1124252"/>
              <a:gd name="connsiteY5" fmla="*/ 109365 h 350665"/>
              <a:gd name="connsiteX6" fmla="*/ 400050 w 1124252"/>
              <a:gd name="connsiteY6" fmla="*/ 122065 h 350665"/>
              <a:gd name="connsiteX7" fmla="*/ 454025 w 1124252"/>
              <a:gd name="connsiteY7" fmla="*/ 169690 h 350665"/>
              <a:gd name="connsiteX8" fmla="*/ 552450 w 1124252"/>
              <a:gd name="connsiteY8" fmla="*/ 268115 h 350665"/>
              <a:gd name="connsiteX9" fmla="*/ 638175 w 1124252"/>
              <a:gd name="connsiteY9" fmla="*/ 322090 h 350665"/>
              <a:gd name="connsiteX10" fmla="*/ 790575 w 1124252"/>
              <a:gd name="connsiteY10" fmla="*/ 350665 h 350665"/>
              <a:gd name="connsiteX11" fmla="*/ 942975 w 1124252"/>
              <a:gd name="connsiteY11" fmla="*/ 322090 h 350665"/>
              <a:gd name="connsiteX12" fmla="*/ 993775 w 1124252"/>
              <a:gd name="connsiteY12" fmla="*/ 290340 h 350665"/>
              <a:gd name="connsiteX13" fmla="*/ 1054100 w 1124252"/>
              <a:gd name="connsiteY13" fmla="*/ 236365 h 350665"/>
              <a:gd name="connsiteX14" fmla="*/ 1108075 w 1124252"/>
              <a:gd name="connsiteY14" fmla="*/ 141115 h 350665"/>
              <a:gd name="connsiteX15" fmla="*/ 1123950 w 1124252"/>
              <a:gd name="connsiteY15" fmla="*/ 74440 h 350665"/>
              <a:gd name="connsiteX16" fmla="*/ 1111250 w 1124252"/>
              <a:gd name="connsiteY16" fmla="*/ 42690 h 35066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74560 h 355535"/>
              <a:gd name="connsiteX1" fmla="*/ 28575 w 1124252"/>
              <a:gd name="connsiteY1" fmla="*/ 126935 h 355535"/>
              <a:gd name="connsiteX2" fmla="*/ 152400 w 1124252"/>
              <a:gd name="connsiteY2" fmla="*/ 12635 h 355535"/>
              <a:gd name="connsiteX3" fmla="*/ 285750 w 1124252"/>
              <a:gd name="connsiteY3" fmla="*/ 9460 h 355535"/>
              <a:gd name="connsiteX4" fmla="*/ 349250 w 1124252"/>
              <a:gd name="connsiteY4" fmla="*/ 63435 h 355535"/>
              <a:gd name="connsiteX5" fmla="*/ 390525 w 1124252"/>
              <a:gd name="connsiteY5" fmla="*/ 114235 h 355535"/>
              <a:gd name="connsiteX6" fmla="*/ 400050 w 1124252"/>
              <a:gd name="connsiteY6" fmla="*/ 126935 h 355535"/>
              <a:gd name="connsiteX7" fmla="*/ 454025 w 1124252"/>
              <a:gd name="connsiteY7" fmla="*/ 174560 h 355535"/>
              <a:gd name="connsiteX8" fmla="*/ 552450 w 1124252"/>
              <a:gd name="connsiteY8" fmla="*/ 272985 h 355535"/>
              <a:gd name="connsiteX9" fmla="*/ 638175 w 1124252"/>
              <a:gd name="connsiteY9" fmla="*/ 326960 h 355535"/>
              <a:gd name="connsiteX10" fmla="*/ 790575 w 1124252"/>
              <a:gd name="connsiteY10" fmla="*/ 355535 h 355535"/>
              <a:gd name="connsiteX11" fmla="*/ 942975 w 1124252"/>
              <a:gd name="connsiteY11" fmla="*/ 326960 h 355535"/>
              <a:gd name="connsiteX12" fmla="*/ 993775 w 1124252"/>
              <a:gd name="connsiteY12" fmla="*/ 295210 h 355535"/>
              <a:gd name="connsiteX13" fmla="*/ 1054100 w 1124252"/>
              <a:gd name="connsiteY13" fmla="*/ 241235 h 355535"/>
              <a:gd name="connsiteX14" fmla="*/ 1108075 w 1124252"/>
              <a:gd name="connsiteY14" fmla="*/ 145985 h 355535"/>
              <a:gd name="connsiteX15" fmla="*/ 1123950 w 1124252"/>
              <a:gd name="connsiteY15" fmla="*/ 79310 h 355535"/>
              <a:gd name="connsiteX16" fmla="*/ 1111250 w 1124252"/>
              <a:gd name="connsiteY16" fmla="*/ 47560 h 35553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67190 h 348165"/>
              <a:gd name="connsiteX1" fmla="*/ 28575 w 1124252"/>
              <a:gd name="connsiteY1" fmla="*/ 119565 h 348165"/>
              <a:gd name="connsiteX2" fmla="*/ 171450 w 1124252"/>
              <a:gd name="connsiteY2" fmla="*/ 8440 h 348165"/>
              <a:gd name="connsiteX3" fmla="*/ 285750 w 1124252"/>
              <a:gd name="connsiteY3" fmla="*/ 2090 h 348165"/>
              <a:gd name="connsiteX4" fmla="*/ 349250 w 1124252"/>
              <a:gd name="connsiteY4" fmla="*/ 56065 h 348165"/>
              <a:gd name="connsiteX5" fmla="*/ 390525 w 1124252"/>
              <a:gd name="connsiteY5" fmla="*/ 106865 h 348165"/>
              <a:gd name="connsiteX6" fmla="*/ 400050 w 1124252"/>
              <a:gd name="connsiteY6" fmla="*/ 119565 h 348165"/>
              <a:gd name="connsiteX7" fmla="*/ 454025 w 1124252"/>
              <a:gd name="connsiteY7" fmla="*/ 167190 h 348165"/>
              <a:gd name="connsiteX8" fmla="*/ 552450 w 1124252"/>
              <a:gd name="connsiteY8" fmla="*/ 265615 h 348165"/>
              <a:gd name="connsiteX9" fmla="*/ 638175 w 1124252"/>
              <a:gd name="connsiteY9" fmla="*/ 319590 h 348165"/>
              <a:gd name="connsiteX10" fmla="*/ 790575 w 1124252"/>
              <a:gd name="connsiteY10" fmla="*/ 348165 h 348165"/>
              <a:gd name="connsiteX11" fmla="*/ 942975 w 1124252"/>
              <a:gd name="connsiteY11" fmla="*/ 319590 h 348165"/>
              <a:gd name="connsiteX12" fmla="*/ 993775 w 1124252"/>
              <a:gd name="connsiteY12" fmla="*/ 287840 h 348165"/>
              <a:gd name="connsiteX13" fmla="*/ 1054100 w 1124252"/>
              <a:gd name="connsiteY13" fmla="*/ 233865 h 348165"/>
              <a:gd name="connsiteX14" fmla="*/ 1108075 w 1124252"/>
              <a:gd name="connsiteY14" fmla="*/ 138615 h 348165"/>
              <a:gd name="connsiteX15" fmla="*/ 1123950 w 1124252"/>
              <a:gd name="connsiteY15" fmla="*/ 71940 h 348165"/>
              <a:gd name="connsiteX16" fmla="*/ 1111250 w 1124252"/>
              <a:gd name="connsiteY16" fmla="*/ 40190 h 348165"/>
              <a:gd name="connsiteX0" fmla="*/ 0 w 1124252"/>
              <a:gd name="connsiteY0" fmla="*/ 173243 h 354218"/>
              <a:gd name="connsiteX1" fmla="*/ 28575 w 1124252"/>
              <a:gd name="connsiteY1" fmla="*/ 125618 h 354218"/>
              <a:gd name="connsiteX2" fmla="*/ 171450 w 1124252"/>
              <a:gd name="connsiteY2" fmla="*/ 14493 h 354218"/>
              <a:gd name="connsiteX3" fmla="*/ 285750 w 1124252"/>
              <a:gd name="connsiteY3" fmla="*/ 8143 h 354218"/>
              <a:gd name="connsiteX4" fmla="*/ 349250 w 1124252"/>
              <a:gd name="connsiteY4" fmla="*/ 62118 h 354218"/>
              <a:gd name="connsiteX5" fmla="*/ 390525 w 1124252"/>
              <a:gd name="connsiteY5" fmla="*/ 112918 h 354218"/>
              <a:gd name="connsiteX6" fmla="*/ 400050 w 1124252"/>
              <a:gd name="connsiteY6" fmla="*/ 125618 h 354218"/>
              <a:gd name="connsiteX7" fmla="*/ 454025 w 1124252"/>
              <a:gd name="connsiteY7" fmla="*/ 173243 h 354218"/>
              <a:gd name="connsiteX8" fmla="*/ 552450 w 1124252"/>
              <a:gd name="connsiteY8" fmla="*/ 271668 h 354218"/>
              <a:gd name="connsiteX9" fmla="*/ 638175 w 1124252"/>
              <a:gd name="connsiteY9" fmla="*/ 325643 h 354218"/>
              <a:gd name="connsiteX10" fmla="*/ 790575 w 1124252"/>
              <a:gd name="connsiteY10" fmla="*/ 354218 h 354218"/>
              <a:gd name="connsiteX11" fmla="*/ 942975 w 1124252"/>
              <a:gd name="connsiteY11" fmla="*/ 325643 h 354218"/>
              <a:gd name="connsiteX12" fmla="*/ 993775 w 1124252"/>
              <a:gd name="connsiteY12" fmla="*/ 293893 h 354218"/>
              <a:gd name="connsiteX13" fmla="*/ 1054100 w 1124252"/>
              <a:gd name="connsiteY13" fmla="*/ 239918 h 354218"/>
              <a:gd name="connsiteX14" fmla="*/ 1108075 w 1124252"/>
              <a:gd name="connsiteY14" fmla="*/ 144668 h 354218"/>
              <a:gd name="connsiteX15" fmla="*/ 1123950 w 1124252"/>
              <a:gd name="connsiteY15" fmla="*/ 77993 h 354218"/>
              <a:gd name="connsiteX16" fmla="*/ 1111250 w 1124252"/>
              <a:gd name="connsiteY16" fmla="*/ 46243 h 3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4252" h="354218">
                <a:moveTo>
                  <a:pt x="0" y="173243"/>
                </a:moveTo>
                <a:cubicBezTo>
                  <a:pt x="9525" y="157368"/>
                  <a:pt x="0" y="152076"/>
                  <a:pt x="28575" y="125618"/>
                </a:cubicBezTo>
                <a:cubicBezTo>
                  <a:pt x="57150" y="99160"/>
                  <a:pt x="97205" y="49539"/>
                  <a:pt x="171450" y="14493"/>
                </a:cubicBezTo>
                <a:cubicBezTo>
                  <a:pt x="212725" y="-7732"/>
                  <a:pt x="256117" y="206"/>
                  <a:pt x="285750" y="8143"/>
                </a:cubicBezTo>
                <a:cubicBezTo>
                  <a:pt x="315383" y="16080"/>
                  <a:pt x="331788" y="44656"/>
                  <a:pt x="349250" y="62118"/>
                </a:cubicBezTo>
                <a:cubicBezTo>
                  <a:pt x="366712" y="79580"/>
                  <a:pt x="382058" y="102335"/>
                  <a:pt x="390525" y="112918"/>
                </a:cubicBezTo>
                <a:cubicBezTo>
                  <a:pt x="398992" y="123501"/>
                  <a:pt x="389467" y="115564"/>
                  <a:pt x="400050" y="125618"/>
                </a:cubicBezTo>
                <a:cubicBezTo>
                  <a:pt x="410633" y="135672"/>
                  <a:pt x="428625" y="148901"/>
                  <a:pt x="454025" y="173243"/>
                </a:cubicBezTo>
                <a:cubicBezTo>
                  <a:pt x="479425" y="197585"/>
                  <a:pt x="521758" y="246268"/>
                  <a:pt x="552450" y="271668"/>
                </a:cubicBezTo>
                <a:cubicBezTo>
                  <a:pt x="583142" y="297068"/>
                  <a:pt x="598488" y="311885"/>
                  <a:pt x="638175" y="325643"/>
                </a:cubicBezTo>
                <a:cubicBezTo>
                  <a:pt x="677862" y="339401"/>
                  <a:pt x="733225" y="348483"/>
                  <a:pt x="790575" y="354218"/>
                </a:cubicBezTo>
                <a:cubicBezTo>
                  <a:pt x="824092" y="350866"/>
                  <a:pt x="909108" y="335697"/>
                  <a:pt x="942975" y="325643"/>
                </a:cubicBezTo>
                <a:cubicBezTo>
                  <a:pt x="976842" y="315589"/>
                  <a:pt x="975254" y="308180"/>
                  <a:pt x="993775" y="293893"/>
                </a:cubicBezTo>
                <a:cubicBezTo>
                  <a:pt x="1012296" y="279606"/>
                  <a:pt x="1035050" y="264789"/>
                  <a:pt x="1054100" y="239918"/>
                </a:cubicBezTo>
                <a:cubicBezTo>
                  <a:pt x="1073150" y="215047"/>
                  <a:pt x="1096433" y="171655"/>
                  <a:pt x="1108075" y="144668"/>
                </a:cubicBezTo>
                <a:cubicBezTo>
                  <a:pt x="1119717" y="117681"/>
                  <a:pt x="1114130" y="100089"/>
                  <a:pt x="1123950" y="77993"/>
                </a:cubicBezTo>
                <a:cubicBezTo>
                  <a:pt x="1126833" y="71505"/>
                  <a:pt x="1108075" y="52593"/>
                  <a:pt x="1111250" y="46243"/>
                </a:cubicBezTo>
              </a:path>
            </a:pathLst>
          </a:custGeom>
          <a:noFill/>
          <a:ln w="57150">
            <a:solidFill>
              <a:srgbClr val="024E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9" descr="Fish outline">
            <a:extLst>
              <a:ext uri="{FF2B5EF4-FFF2-40B4-BE49-F238E27FC236}">
                <a16:creationId xmlns:a16="http://schemas.microsoft.com/office/drawing/2014/main" id="{41D32279-2A2D-4760-9618-A43D85A049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843" y="3951613"/>
            <a:ext cx="437636" cy="437636"/>
          </a:xfrm>
          <a:prstGeom prst="rect">
            <a:avLst/>
          </a:prstGeom>
        </p:spPr>
      </p:pic>
      <p:pic>
        <p:nvPicPr>
          <p:cNvPr id="23" name="Graphic 31" descr="Fish outline">
            <a:extLst>
              <a:ext uri="{FF2B5EF4-FFF2-40B4-BE49-F238E27FC236}">
                <a16:creationId xmlns:a16="http://schemas.microsoft.com/office/drawing/2014/main" id="{82404974-42B6-4D2F-9135-1CCD54AF58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83" y="3756205"/>
            <a:ext cx="437636" cy="437636"/>
          </a:xfrm>
          <a:prstGeom prst="rect">
            <a:avLst/>
          </a:prstGeom>
        </p:spPr>
      </p:pic>
      <p:pic>
        <p:nvPicPr>
          <p:cNvPr id="24" name="Graphic 32" descr="Fish with solid fill">
            <a:extLst>
              <a:ext uri="{FF2B5EF4-FFF2-40B4-BE49-F238E27FC236}">
                <a16:creationId xmlns:a16="http://schemas.microsoft.com/office/drawing/2014/main" id="{FD171582-ABA4-4A2B-B060-CCB9BF5799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66" y="3176666"/>
            <a:ext cx="871057" cy="871057"/>
          </a:xfrm>
          <a:prstGeom prst="rect">
            <a:avLst/>
          </a:prstGeom>
        </p:spPr>
      </p:pic>
      <p:sp>
        <p:nvSpPr>
          <p:cNvPr id="26" name="TextBox 36">
            <a:extLst>
              <a:ext uri="{FF2B5EF4-FFF2-40B4-BE49-F238E27FC236}">
                <a16:creationId xmlns:a16="http://schemas.microsoft.com/office/drawing/2014/main" id="{B15C5953-5A5E-4827-9D0E-72AB848E60C7}"/>
              </a:ext>
            </a:extLst>
          </p:cNvPr>
          <p:cNvSpPr txBox="1"/>
          <p:nvPr/>
        </p:nvSpPr>
        <p:spPr>
          <a:xfrm>
            <a:off x="5009555" y="2036121"/>
            <a:ext cx="2586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  <a:latin typeface="Verdana" panose="020B0604030504040204"/>
              </a:rPr>
              <a:t>Articles screening and selection</a:t>
            </a:r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4A0BCF2E-2AAD-4997-A454-8E7C09854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572979">
            <a:off x="8556328" y="2778469"/>
            <a:ext cx="1465246" cy="2086603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  <p:sp>
        <p:nvSpPr>
          <p:cNvPr id="28" name="TextBox 41">
            <a:extLst>
              <a:ext uri="{FF2B5EF4-FFF2-40B4-BE49-F238E27FC236}">
                <a16:creationId xmlns:a16="http://schemas.microsoft.com/office/drawing/2014/main" id="{B9176D2C-6A57-43AD-AD2D-83F0274220B7}"/>
              </a:ext>
            </a:extLst>
          </p:cNvPr>
          <p:cNvSpPr txBox="1"/>
          <p:nvPr/>
        </p:nvSpPr>
        <p:spPr>
          <a:xfrm>
            <a:off x="8492594" y="1340217"/>
            <a:ext cx="2586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  <a:latin typeface="Verdana" panose="020B0604030504040204"/>
              </a:rPr>
              <a:t>Newsletter composition</a:t>
            </a:r>
          </a:p>
        </p:txBody>
      </p:sp>
      <p:pic>
        <p:nvPicPr>
          <p:cNvPr id="30" name="Graphic 45" descr="Back outline">
            <a:extLst>
              <a:ext uri="{FF2B5EF4-FFF2-40B4-BE49-F238E27FC236}">
                <a16:creationId xmlns:a16="http://schemas.microsoft.com/office/drawing/2014/main" id="{5A3CEB06-ACEF-431E-AC53-B0FFEAAF7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41345">
            <a:off x="6847134" y="1498586"/>
            <a:ext cx="2078738" cy="914400"/>
          </a:xfrm>
          <a:prstGeom prst="rect">
            <a:avLst/>
          </a:prstGeom>
        </p:spPr>
      </p:pic>
      <p:pic>
        <p:nvPicPr>
          <p:cNvPr id="31" name="Graphic 46" descr="Back outline">
            <a:extLst>
              <a:ext uri="{FF2B5EF4-FFF2-40B4-BE49-F238E27FC236}">
                <a16:creationId xmlns:a16="http://schemas.microsoft.com/office/drawing/2014/main" id="{B8686E18-D5A1-45CF-BEA2-4FC34B46E6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41345">
            <a:off x="2678990" y="1528113"/>
            <a:ext cx="2348911" cy="914400"/>
          </a:xfrm>
          <a:prstGeom prst="rect">
            <a:avLst/>
          </a:prstGeom>
        </p:spPr>
      </p:pic>
      <p:sp>
        <p:nvSpPr>
          <p:cNvPr id="32" name="TextBox 30">
            <a:extLst>
              <a:ext uri="{FF2B5EF4-FFF2-40B4-BE49-F238E27FC236}">
                <a16:creationId xmlns:a16="http://schemas.microsoft.com/office/drawing/2014/main" id="{DF697F10-2534-484B-81F8-574FBA34D801}"/>
              </a:ext>
            </a:extLst>
          </p:cNvPr>
          <p:cNvSpPr txBox="1"/>
          <p:nvPr/>
        </p:nvSpPr>
        <p:spPr>
          <a:xfrm>
            <a:off x="3159756" y="5361814"/>
            <a:ext cx="2214349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fr-FR" b="1">
                <a:solidFill>
                  <a:schemeClr val="tx2">
                    <a:lumMod val="75000"/>
                  </a:schemeClr>
                </a:solidFill>
              </a:rPr>
              <a:t>204 </a:t>
            </a:r>
            <a:r>
              <a:rPr lang="fr-FR">
                <a:solidFill>
                  <a:schemeClr val="tx2">
                    <a:lumMod val="75000"/>
                  </a:schemeClr>
                </a:solidFill>
              </a:rPr>
              <a:t>countries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fr-FR" b="1">
                <a:solidFill>
                  <a:schemeClr val="tx2">
                    <a:lumMod val="75000"/>
                  </a:schemeClr>
                </a:solidFill>
              </a:rPr>
              <a:t>79 </a:t>
            </a:r>
            <a:r>
              <a:rPr lang="fr-FR" err="1">
                <a:solidFill>
                  <a:schemeClr val="tx2">
                    <a:lumMod val="75000"/>
                  </a:schemeClr>
                </a:solidFill>
              </a:rPr>
              <a:t>languages</a:t>
            </a:r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6F026-3492-D436-2DB5-293BBDDB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00" y="3013433"/>
            <a:ext cx="2584102" cy="17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8" descr="Warning with solid fill">
            <a:extLst>
              <a:ext uri="{FF2B5EF4-FFF2-40B4-BE49-F238E27FC236}">
                <a16:creationId xmlns:a16="http://schemas.microsoft.com/office/drawing/2014/main" id="{8452F69E-21C4-7AB2-ECF2-B0E48A2C1D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60409" y="5554779"/>
            <a:ext cx="703866" cy="703866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5CC899E-B148-A310-2006-44E16AF8A589}"/>
              </a:ext>
            </a:extLst>
          </p:cNvPr>
          <p:cNvSpPr txBox="1">
            <a:spLocks/>
          </p:cNvSpPr>
          <p:nvPr/>
        </p:nvSpPr>
        <p:spPr>
          <a:xfrm>
            <a:off x="8255452" y="6391794"/>
            <a:ext cx="1551963" cy="506270"/>
          </a:xfrm>
          <a:prstGeom prst="rect">
            <a:avLst/>
          </a:prstGeom>
        </p:spPr>
        <p:txBody>
          <a:bodyPr/>
          <a:lstStyle>
            <a:lvl1pPr marL="223838" marR="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357188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2pPr>
            <a:lvl3pPr marL="536575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3pPr>
            <a:lvl4pPr marL="715963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4pPr>
            <a:lvl5pPr marL="895350" marR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600" b="1" err="1"/>
              <a:t>PeMo</a:t>
            </a:r>
            <a:r>
              <a:rPr lang="en-GB" sz="1600" b="1"/>
              <a:t>+</a:t>
            </a:r>
          </a:p>
        </p:txBody>
      </p:sp>
      <p:pic>
        <p:nvPicPr>
          <p:cNvPr id="4" name="Graphic 18" descr="Warning with solid fill">
            <a:extLst>
              <a:ext uri="{FF2B5EF4-FFF2-40B4-BE49-F238E27FC236}">
                <a16:creationId xmlns:a16="http://schemas.microsoft.com/office/drawing/2014/main" id="{B096E457-E673-7016-958E-33AA82F6787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70800" y="5600758"/>
            <a:ext cx="657887" cy="65788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CFA32C4-534C-55C4-1487-F88E8D4155B1}"/>
              </a:ext>
            </a:extLst>
          </p:cNvPr>
          <p:cNvSpPr txBox="1">
            <a:spLocks/>
          </p:cNvSpPr>
          <p:nvPr/>
        </p:nvSpPr>
        <p:spPr>
          <a:xfrm>
            <a:off x="9221356" y="6393076"/>
            <a:ext cx="816163" cy="324821"/>
          </a:xfrm>
          <a:prstGeom prst="rect">
            <a:avLst/>
          </a:prstGeom>
        </p:spPr>
        <p:txBody>
          <a:bodyPr/>
          <a:lstStyle>
            <a:lvl1pPr marL="223838" marR="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357188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2pPr>
            <a:lvl3pPr marL="536575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3pPr>
            <a:lvl4pPr marL="715963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4pPr>
            <a:lvl5pPr marL="895350" marR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600" b="1" err="1"/>
              <a:t>PeMo</a:t>
            </a:r>
            <a:r>
              <a:rPr lang="en-GB" sz="1600" b="1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489309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A7A54-7864-44E7-B5BB-2DDE031D8B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A3A1E9A-4C0A-4C76-9366-D043B500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0053589" cy="629699"/>
          </a:xfrm>
        </p:spPr>
        <p:txBody>
          <a:bodyPr/>
          <a:lstStyle/>
          <a:p>
            <a:r>
              <a:rPr lang="fr-FR"/>
              <a:t>Newsletter workflow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70A8CC8-D1EF-453C-BB48-3BE17E646050}"/>
              </a:ext>
            </a:extLst>
          </p:cNvPr>
          <p:cNvSpPr txBox="1">
            <a:spLocks/>
          </p:cNvSpPr>
          <p:nvPr/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465F6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49D3D325-8036-415C-97EA-4B91BE5D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7661" y="1207746"/>
            <a:ext cx="8218205" cy="5200650"/>
          </a:xfrm>
          <a:solidFill>
            <a:schemeClr val="bg1"/>
          </a:solidFill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r-FR" sz="2800" dirty="0" err="1">
                <a:latin typeface="Verdana"/>
                <a:ea typeface="Verdana"/>
              </a:rPr>
              <a:t>Monthly</a:t>
            </a:r>
            <a:r>
              <a:rPr lang="fr-FR" sz="2800" dirty="0">
                <a:latin typeface="Verdana"/>
                <a:ea typeface="Verdana"/>
              </a:rPr>
              <a:t> meeting with </a:t>
            </a:r>
            <a:r>
              <a:rPr lang="fr-FR" sz="2800" dirty="0" err="1">
                <a:latin typeface="Verdana"/>
                <a:ea typeface="Verdana"/>
              </a:rPr>
              <a:t>scientific</a:t>
            </a:r>
            <a:r>
              <a:rPr lang="fr-FR" sz="2800" dirty="0">
                <a:latin typeface="Verdana"/>
                <a:ea typeface="Verdana"/>
              </a:rPr>
              <a:t> experts</a:t>
            </a:r>
          </a:p>
          <a:p>
            <a:pPr lvl="1">
              <a:lnSpc>
                <a:spcPct val="100000"/>
              </a:lnSpc>
            </a:pPr>
            <a:r>
              <a:rPr lang="fr-FR" sz="2000" dirty="0">
                <a:latin typeface="Verdana"/>
                <a:ea typeface="Verdana"/>
              </a:rPr>
              <a:t>Validation of the articles content</a:t>
            </a:r>
          </a:p>
          <a:p>
            <a:pPr lvl="1">
              <a:lnSpc>
                <a:spcPct val="100000"/>
              </a:lnSpc>
            </a:pPr>
            <a:r>
              <a:rPr lang="fr-FR" sz="2000" dirty="0" err="1">
                <a:latin typeface="Verdana"/>
                <a:ea typeface="Verdana"/>
              </a:rPr>
              <a:t>PeMoScoring</a:t>
            </a:r>
            <a:r>
              <a:rPr lang="fr-FR" sz="2000" dirty="0">
                <a:latin typeface="Verdana"/>
                <a:ea typeface="Verdana"/>
              </a:rPr>
              <a:t> with experts</a:t>
            </a:r>
          </a:p>
          <a:p>
            <a:pPr lvl="1">
              <a:lnSpc>
                <a:spcPct val="100000"/>
              </a:lnSpc>
            </a:pPr>
            <a:endParaRPr lang="fr-FR" sz="2000" dirty="0"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fr-FR" sz="2800" dirty="0">
                <a:latin typeface="Verdana"/>
                <a:ea typeface="Verdana"/>
              </a:rPr>
              <a:t>Draft finalisation</a:t>
            </a:r>
          </a:p>
          <a:p>
            <a:pPr lvl="1">
              <a:lnSpc>
                <a:spcPct val="100000"/>
              </a:lnSpc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30-40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 items</a:t>
            </a:r>
          </a:p>
          <a:p>
            <a:pPr lvl="1">
              <a:lnSpc>
                <a:spcPct val="100000"/>
              </a:lnSpc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3-7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PeMo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pests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Verdana"/>
              <a:ea typeface="Verdana"/>
            </a:endParaRPr>
          </a:p>
          <a:p>
            <a:pPr lvl="1">
              <a:lnSpc>
                <a:spcPct val="100000"/>
              </a:lnSpc>
            </a:pPr>
            <a:endParaRPr lang="fr-FR" sz="2400" dirty="0">
              <a:solidFill>
                <a:schemeClr val="accent5">
                  <a:lumMod val="75000"/>
                </a:schemeClr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fr-FR" sz="2800" dirty="0">
                <a:latin typeface="Verdana"/>
                <a:ea typeface="Verdana"/>
              </a:rPr>
              <a:t>Newsletter to EU Commission and PAFF</a:t>
            </a:r>
          </a:p>
          <a:p>
            <a:pPr>
              <a:lnSpc>
                <a:spcPct val="100000"/>
              </a:lnSpc>
            </a:pPr>
            <a:r>
              <a:rPr lang="fr-FR" sz="2800" dirty="0">
                <a:latin typeface="Verdana"/>
                <a:ea typeface="Verdana"/>
              </a:rPr>
              <a:t>Publication on EFSA journal Virtual Issue</a:t>
            </a:r>
          </a:p>
          <a:p>
            <a:pPr>
              <a:lnSpc>
                <a:spcPct val="100000"/>
              </a:lnSpc>
            </a:pPr>
            <a:r>
              <a:rPr lang="fr-FR" sz="2800" dirty="0">
                <a:latin typeface="Verdana"/>
                <a:ea typeface="Verdana"/>
              </a:rPr>
              <a:t>Tweets 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7FB5E-CA35-9924-42C1-7C0EFD8B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559" y="327803"/>
            <a:ext cx="3816157" cy="540301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774007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F8925-98F9-9594-94D7-91FFEE74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49" y="2652067"/>
            <a:ext cx="6403286" cy="11021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A7A54-7864-44E7-B5BB-2DDE031D8B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A3A1E9A-4C0A-4C76-9366-D043B500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0053589" cy="629699"/>
          </a:xfrm>
        </p:spPr>
        <p:txBody>
          <a:bodyPr/>
          <a:lstStyle/>
          <a:p>
            <a:r>
              <a:rPr lang="fr-FR"/>
              <a:t>Newsletter structure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70A8CC8-D1EF-453C-BB48-3BE17E646050}"/>
              </a:ext>
            </a:extLst>
          </p:cNvPr>
          <p:cNvSpPr txBox="1">
            <a:spLocks/>
          </p:cNvSpPr>
          <p:nvPr/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465F6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49D3D325-8036-415C-97EA-4B91BE5D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92" y="1233684"/>
            <a:ext cx="5921304" cy="3028601"/>
          </a:xfrm>
        </p:spPr>
        <p:txBody>
          <a:bodyPr lIns="91440" tIns="45720" rIns="91440" bIns="45720" anchor="t"/>
          <a:lstStyle/>
          <a:p>
            <a:pPr marL="692150" lvl="1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800">
                <a:latin typeface="Verdana"/>
                <a:ea typeface="Verdana"/>
              </a:rPr>
              <a:t>Table of content  </a:t>
            </a:r>
            <a:endParaRPr lang="fr-FR" sz="2800"/>
          </a:p>
          <a:p>
            <a:pPr marL="692150" lvl="1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800">
                <a:latin typeface="Verdana"/>
                <a:ea typeface="Verdana"/>
              </a:rPr>
              <a:t>Introduction</a:t>
            </a:r>
          </a:p>
          <a:p>
            <a:pPr marL="692150" lvl="1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800" err="1">
                <a:latin typeface="Verdana"/>
                <a:ea typeface="Verdana"/>
              </a:rPr>
              <a:t>Summary</a:t>
            </a:r>
            <a:r>
              <a:rPr lang="fr-FR" sz="2800">
                <a:latin typeface="Verdana"/>
                <a:ea typeface="Verdana"/>
              </a:rPr>
              <a:t> table</a:t>
            </a:r>
            <a:endParaRPr lang="fr-FR" sz="2800"/>
          </a:p>
          <a:p>
            <a:pPr marL="692150" lvl="1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800">
                <a:latin typeface="Verdana"/>
                <a:ea typeface="Verdana"/>
              </a:rPr>
              <a:t>Main issues </a:t>
            </a:r>
          </a:p>
          <a:p>
            <a:pPr marL="692150" lvl="1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800" err="1">
                <a:latin typeface="Verdana"/>
                <a:ea typeface="Verdana"/>
              </a:rPr>
              <a:t>Selected</a:t>
            </a:r>
            <a:r>
              <a:rPr lang="fr-FR" sz="2800">
                <a:latin typeface="Verdana"/>
                <a:ea typeface="Verdana"/>
              </a:rPr>
              <a:t> items with links</a:t>
            </a:r>
            <a:endParaRPr lang="fr-FR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62CEE-1533-A530-E7E6-1A22EB3D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49" y="114300"/>
            <a:ext cx="6403575" cy="2577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95289-57A7-DD99-3523-93B4E057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665" y="4640331"/>
            <a:ext cx="4855535" cy="202956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2AFA6C-0D38-41E3-A53B-BC6E0AB9D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49" y="4638361"/>
            <a:ext cx="4546278" cy="206970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776960-C2A9-C06C-6291-6D48C5711D69}"/>
              </a:ext>
            </a:extLst>
          </p:cNvPr>
          <p:cNvSpPr txBox="1"/>
          <p:nvPr/>
        </p:nvSpPr>
        <p:spPr>
          <a:xfrm>
            <a:off x="1201993" y="6297561"/>
            <a:ext cx="818535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5.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732AF-4469-F040-2BF5-76856D2A41F4}"/>
              </a:ext>
            </a:extLst>
          </p:cNvPr>
          <p:cNvSpPr txBox="1"/>
          <p:nvPr/>
        </p:nvSpPr>
        <p:spPr>
          <a:xfrm>
            <a:off x="6789174" y="6301131"/>
            <a:ext cx="818535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4.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3E589A-808D-32E6-8C5D-4570A725C28A}"/>
              </a:ext>
            </a:extLst>
          </p:cNvPr>
          <p:cNvSpPr txBox="1"/>
          <p:nvPr/>
        </p:nvSpPr>
        <p:spPr>
          <a:xfrm>
            <a:off x="11782732" y="3615811"/>
            <a:ext cx="818535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3.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8E5E467-06F5-925D-529C-125FEE02C0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43300" y="1832487"/>
            <a:ext cx="2027902" cy="1268360"/>
          </a:xfrm>
          <a:prstGeom prst="bentConnector3">
            <a:avLst>
              <a:gd name="adj1" fmla="val 909"/>
            </a:avLst>
          </a:prstGeom>
          <a:noFill/>
          <a:ln w="38100" cap="flat">
            <a:solidFill>
              <a:schemeClr val="accent1"/>
            </a:solidFill>
            <a:prstDash val="lg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BBBBDAD-09F9-4140-5930-0B56C9971BED}"/>
              </a:ext>
            </a:extLst>
          </p:cNvPr>
          <p:cNvCxnSpPr>
            <a:cxnSpLocks/>
          </p:cNvCxnSpPr>
          <p:nvPr/>
        </p:nvCxnSpPr>
        <p:spPr>
          <a:xfrm>
            <a:off x="3743632" y="2622753"/>
            <a:ext cx="1263446" cy="850492"/>
          </a:xfrm>
          <a:prstGeom prst="bentConnector3">
            <a:avLst>
              <a:gd name="adj1" fmla="val 100194"/>
            </a:avLst>
          </a:prstGeom>
          <a:noFill/>
          <a:ln w="38100" cap="flat">
            <a:solidFill>
              <a:schemeClr val="accent1"/>
            </a:solidFill>
            <a:prstDash val="lg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1681A7D-C470-3A34-C252-FFD11F771133}"/>
              </a:ext>
            </a:extLst>
          </p:cNvPr>
          <p:cNvCxnSpPr>
            <a:cxnSpLocks/>
          </p:cNvCxnSpPr>
          <p:nvPr/>
        </p:nvCxnSpPr>
        <p:spPr>
          <a:xfrm>
            <a:off x="3143863" y="3151238"/>
            <a:ext cx="1678860" cy="344129"/>
          </a:xfrm>
          <a:prstGeom prst="bentConnector3">
            <a:avLst>
              <a:gd name="adj1" fmla="val 100073"/>
            </a:avLst>
          </a:prstGeom>
          <a:noFill/>
          <a:ln w="38100" cap="flat">
            <a:solidFill>
              <a:schemeClr val="accent1"/>
            </a:solidFill>
            <a:prstDash val="lg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33138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FD3D4F-A853-44A4-AAF9-2D48A83AB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43" y="1149292"/>
            <a:ext cx="7249609" cy="5436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6E94CF-1B52-8D12-9F96-F3366A9635C6}"/>
              </a:ext>
            </a:extLst>
          </p:cNvPr>
          <p:cNvSpPr/>
          <p:nvPr/>
        </p:nvSpPr>
        <p:spPr>
          <a:xfrm>
            <a:off x="8313488" y="1149292"/>
            <a:ext cx="3679007" cy="55199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Horizon Scanning Team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EFSA Staff</a:t>
            </a:r>
            <a:endParaRPr lang="en-GB" sz="1600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 Sara</a:t>
            </a:r>
            <a:r>
              <a:rPr lang="en-GB" dirty="0">
                <a:solidFill>
                  <a:schemeClr val="tx1"/>
                </a:solidFill>
              </a:rPr>
              <a:t>, Alexia, Marina, </a:t>
            </a:r>
          </a:p>
          <a:p>
            <a:r>
              <a:rPr lang="en-GB" dirty="0">
                <a:solidFill>
                  <a:schemeClr val="tx1"/>
                </a:solidFill>
              </a:rPr>
              <a:t> Jose, Sybren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Grant with ANSES</a:t>
            </a:r>
          </a:p>
          <a:p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Magalie</a:t>
            </a:r>
            <a:r>
              <a:rPr lang="en-GB" dirty="0">
                <a:solidFill>
                  <a:schemeClr val="tx1"/>
                </a:solidFill>
              </a:rPr>
              <a:t> , Giulia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WG of experts: </a:t>
            </a:r>
          </a:p>
          <a:p>
            <a:r>
              <a:rPr lang="en-GB" dirty="0">
                <a:solidFill>
                  <a:schemeClr val="tx1"/>
                </a:solidFill>
              </a:rPr>
              <a:t> Newsletter     5 experts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PeMO</a:t>
            </a:r>
            <a:r>
              <a:rPr lang="en-GB" dirty="0">
                <a:solidFill>
                  <a:schemeClr val="tx1"/>
                </a:solidFill>
              </a:rPr>
              <a:t> Scoring 3 experts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011E92-E9AB-C0A2-6C51-FB05A961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08" y="449604"/>
            <a:ext cx="10053589" cy="629699"/>
          </a:xfrm>
        </p:spPr>
        <p:txBody>
          <a:bodyPr>
            <a:normAutofit/>
          </a:bodyPr>
          <a:lstStyle/>
          <a:p>
            <a:r>
              <a:rPr lang="en-GB" dirty="0"/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1282925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01D6-550E-6A4F-D2CD-0B0A7709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inform about HS?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7F496-8AEB-3ACA-872B-28E7F695B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 b="1"/>
          <a:stretch/>
        </p:blipFill>
        <p:spPr>
          <a:xfrm>
            <a:off x="109266" y="1313952"/>
            <a:ext cx="7870391" cy="4856810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D8C3B54F-4ED0-6F72-DB03-AF71CA7FDC4D}"/>
              </a:ext>
            </a:extLst>
          </p:cNvPr>
          <p:cNvSpPr/>
          <p:nvPr/>
        </p:nvSpPr>
        <p:spPr>
          <a:xfrm rot="1711485">
            <a:off x="5949899" y="203734"/>
            <a:ext cx="6777851" cy="33933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NEW DASHBOARD!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5C75E-EFEB-EA28-96DB-DB17DF3432BA}"/>
              </a:ext>
            </a:extLst>
          </p:cNvPr>
          <p:cNvSpPr txBox="1"/>
          <p:nvPr/>
        </p:nvSpPr>
        <p:spPr>
          <a:xfrm flipH="1">
            <a:off x="7987772" y="3899140"/>
            <a:ext cx="3468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Self-explanatory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Regularly updated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Focused on a limited number of aspects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6220-0DBD-1727-6674-0B58C045CC53}"/>
              </a:ext>
            </a:extLst>
          </p:cNvPr>
          <p:cNvSpPr txBox="1"/>
          <p:nvPr/>
        </p:nvSpPr>
        <p:spPr>
          <a:xfrm>
            <a:off x="540327" y="6383545"/>
            <a:ext cx="10365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hlinkClick r:id="rId3" tooltip="https://eur03.safelinks.protection.outlook.com/?url=https%3a%2f%2fdigit-efsa.acc.fpfis.tech.ec.europa.eu%2fen%2fpowerbi%2fhorizon-scanning&amp;data=05%7c01%7c%7cfa3dce1105cd4d8497f708dbae0566cb%7c406a174be31548bdaa0acdaddc44250b%7c1%7c0%7c638295110463395497%7cunknown%7ctwfpbgzsb3d8eyjwijoimc4wljawmdailcjqijoiv2lumziilcjbtii6ik1hawwilcjxvci6mn0%3d%7c3000%7c%7c%7c&amp;sdata=mwzpculxbcsswoyukdzs9ygfjswgvb2tlu%2bekv7lgac%3d&amp;reserved=0"/>
              </a:rPr>
              <a:t>https://digit-efsa.acc.fpfis.tech.ec.europa.eu/en/powerbi/horizon-scanning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2369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1482-E146-6E04-EB9A-73FD99AB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Emerging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73EF-3F5B-F1B1-1587-D3650FBEF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348" y="1457565"/>
            <a:ext cx="5181600" cy="3750227"/>
          </a:xfrm>
        </p:spPr>
        <p:txBody>
          <a:bodyPr/>
          <a:lstStyle/>
          <a:p>
            <a:r>
              <a:rPr lang="en-GB"/>
              <a:t>Pest not regulated neither suggested for regulation in the EU</a:t>
            </a:r>
          </a:p>
          <a:p>
            <a:r>
              <a:rPr lang="en-GB"/>
              <a:t>Selection triggered by</a:t>
            </a:r>
          </a:p>
          <a:p>
            <a:pPr lvl="1"/>
            <a:r>
              <a:rPr lang="en-GB"/>
              <a:t>Outbreaks</a:t>
            </a:r>
          </a:p>
          <a:p>
            <a:pPr lvl="1"/>
            <a:r>
              <a:rPr lang="en-GB"/>
              <a:t>New hosts</a:t>
            </a:r>
          </a:p>
          <a:p>
            <a:pPr lvl="1"/>
            <a:r>
              <a:rPr lang="en-GB"/>
              <a:t>New type/level of damages</a:t>
            </a:r>
          </a:p>
          <a:p>
            <a:pPr lvl="1"/>
            <a:r>
              <a:rPr lang="en-GB"/>
              <a:t>New taxa</a:t>
            </a:r>
          </a:p>
          <a:p>
            <a:pPr marL="223838" lvl="1" indent="-223838">
              <a:spcBef>
                <a:spcPts val="1000"/>
              </a:spcBef>
              <a:buClr>
                <a:schemeClr val="accent1"/>
              </a:buClr>
            </a:pPr>
            <a:r>
              <a:rPr lang="en-GB" sz="2000"/>
              <a:t>Manual feeding of the page (at least once/month)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6049D3-253F-1873-6025-C491B9EF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11" y="317091"/>
            <a:ext cx="6519755" cy="4371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ADF131-1072-DE27-3EC0-0E19EBC3FC3F}"/>
              </a:ext>
            </a:extLst>
          </p:cNvPr>
          <p:cNvSpPr txBox="1"/>
          <p:nvPr/>
        </p:nvSpPr>
        <p:spPr>
          <a:xfrm>
            <a:off x="3197432" y="4525250"/>
            <a:ext cx="7307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the dashboard: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Identity of the pest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Location(s) of the event(s)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 of the item triggering the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Short summary on the relevance of the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Active link to the original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 of </a:t>
            </a:r>
            <a:r>
              <a:rPr lang="en-GB" sz="2000" b="1" err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PeMo</a:t>
            </a: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(when available)</a:t>
            </a:r>
          </a:p>
        </p:txBody>
      </p:sp>
      <p:pic>
        <p:nvPicPr>
          <p:cNvPr id="13" name="Graphic 12" descr="Right pointing backhand index with solid fill">
            <a:extLst>
              <a:ext uri="{FF2B5EF4-FFF2-40B4-BE49-F238E27FC236}">
                <a16:creationId xmlns:a16="http://schemas.microsoft.com/office/drawing/2014/main" id="{DB0E55A1-07DF-4DB7-DE0B-9DE17744F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5609">
            <a:off x="8658046" y="16720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81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36FE-38C3-1AD3-B8B5-CE98C04C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Priority pests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431EF3-F66F-2348-1650-F0C2E88B2A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154" y="1354163"/>
            <a:ext cx="7449648" cy="530473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84F3D-13BF-A9FA-0D4A-5027C0629F56}"/>
              </a:ext>
            </a:extLst>
          </p:cNvPr>
          <p:cNvSpPr txBox="1"/>
          <p:nvPr/>
        </p:nvSpPr>
        <p:spPr>
          <a:xfrm>
            <a:off x="7930550" y="1266501"/>
            <a:ext cx="40084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EU Priority Pests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Amount of traffic of items identified on </a:t>
            </a:r>
            <a:r>
              <a:rPr lang="en-GB" sz="240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Medisys</a:t>
            </a:r>
            <a:endParaRPr lang="en-GB" sz="240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Authomatic</a:t>
            </a:r>
            <a:r>
              <a:rPr lang="en-GB" sz="240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continuous feeding from the tool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1D1AEF-094E-7E73-7B8E-F9BE6DBA8AA9}"/>
              </a:ext>
            </a:extLst>
          </p:cNvPr>
          <p:cNvSpPr txBox="1"/>
          <p:nvPr/>
        </p:nvSpPr>
        <p:spPr>
          <a:xfrm>
            <a:off x="7809688" y="5600676"/>
            <a:ext cx="321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the dashboard: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Select pest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Select time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>
              <a:solidFill>
                <a:schemeClr val="accent4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34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FSA Design">
  <a:themeElements>
    <a:clrScheme name="EFSA General Scheme">
      <a:dk1>
        <a:srgbClr val="000000"/>
      </a:dk1>
      <a:lt1>
        <a:srgbClr val="FFFFFF"/>
      </a:lt1>
      <a:dk2>
        <a:srgbClr val="9E9F9E"/>
      </a:dk2>
      <a:lt2>
        <a:srgbClr val="E7E6E6"/>
      </a:lt2>
      <a:accent1>
        <a:srgbClr val="EF9801"/>
      </a:accent1>
      <a:accent2>
        <a:srgbClr val="85B2CC"/>
      </a:accent2>
      <a:accent3>
        <a:srgbClr val="969696"/>
      </a:accent3>
      <a:accent4>
        <a:srgbClr val="58B0CD"/>
      </a:accent4>
      <a:accent5>
        <a:srgbClr val="1AAE8E"/>
      </a:accent5>
      <a:accent6>
        <a:srgbClr val="75C1A3"/>
      </a:accent6>
      <a:hlink>
        <a:srgbClr val="B14D97"/>
      </a:hlink>
      <a:folHlink>
        <a:srgbClr val="E46DA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765CB49-FFAD-4DDA-8119-97C508C15866}" vid="{90BFBA47-B078-41B4-8984-E35CD20BC62B}"/>
    </a:ext>
  </a:extLst>
</a:theme>
</file>

<file path=ppt/theme/theme2.xml><?xml version="1.0" encoding="utf-8"?>
<a:theme xmlns:a="http://schemas.openxmlformats.org/drawingml/2006/main" name="1_Thème Office">
  <a:themeElements>
    <a:clrScheme name="EFSA2022NW">
      <a:dk1>
        <a:srgbClr val="000000"/>
      </a:dk1>
      <a:lt1>
        <a:srgbClr val="FFFFFF"/>
      </a:lt1>
      <a:dk2>
        <a:srgbClr val="22284D"/>
      </a:dk2>
      <a:lt2>
        <a:srgbClr val="E7E6E6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BACB43"/>
      </a:hlink>
      <a:folHlink>
        <a:srgbClr val="5C9118"/>
      </a:folHlink>
    </a:clrScheme>
    <a:fontScheme name="EFSApc">
      <a:majorFont>
        <a:latin typeface="Roboto"/>
        <a:ea typeface="Calibri"/>
        <a:cs typeface="Calibri"/>
      </a:majorFont>
      <a:minorFont>
        <a:latin typeface="Roboto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Regular"/>
            <a:ea typeface="Roboto Regular"/>
            <a:cs typeface="Roboto Regular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Regular"/>
            <a:ea typeface="Roboto Regular"/>
            <a:cs typeface="Roboto Regular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3_PowerPoint  -  Read-Only" id="{65BBDDD9-9205-4043-9082-089256719658}" vid="{4C30CF27-8825-4A80-8D72-1393BBFE42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d146ce-6af0-4a5c-bd88-f698507b2817" xsi:nil="true"/>
    <lcf76f155ced4ddcb4097134ff3c332f xmlns="bdd7f406-eb29-4d47-99ab-2eba365f80c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16E6DCDC8ED42B81D649556AD35FD" ma:contentTypeVersion="16" ma:contentTypeDescription="Create a new document." ma:contentTypeScope="" ma:versionID="c0844ef4f2ffe41ee517c10c94558ec5">
  <xsd:schema xmlns:xsd="http://www.w3.org/2001/XMLSchema" xmlns:xs="http://www.w3.org/2001/XMLSchema" xmlns:p="http://schemas.microsoft.com/office/2006/metadata/properties" xmlns:ns2="77d146ce-6af0-4a5c-bd88-f698507b2817" xmlns:ns3="bdd7f406-eb29-4d47-99ab-2eba365f80c8" targetNamespace="http://schemas.microsoft.com/office/2006/metadata/properties" ma:root="true" ma:fieldsID="9a08db28c3dab60d4c3f8054edbd84c2" ns2:_="" ns3:_="">
    <xsd:import namespace="77d146ce-6af0-4a5c-bd88-f698507b2817"/>
    <xsd:import namespace="bdd7f406-eb29-4d47-99ab-2eba365f80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146ce-6af0-4a5c-bd88-f698507b28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6e59098-ee4b-4feb-8de2-ea03ec6c4284}" ma:internalName="TaxCatchAll" ma:showField="CatchAllData" ma:web="77d146ce-6af0-4a5c-bd88-f698507b28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7f406-eb29-4d47-99ab-2eba365f8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F65ADE-310C-4354-8C02-C4BB8F43A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0ED49E-8CCF-4FF2-90CA-8B355336AFC9}">
  <ds:schemaRefs>
    <ds:schemaRef ds:uri="77d146ce-6af0-4a5c-bd88-f698507b2817"/>
    <ds:schemaRef ds:uri="bdd7f406-eb29-4d47-99ab-2eba365f80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50E4B8-E3DA-4774-86BE-F5DB14433317}">
  <ds:schemaRefs>
    <ds:schemaRef ds:uri="77d146ce-6af0-4a5c-bd88-f698507b2817"/>
    <ds:schemaRef ds:uri="bdd7f406-eb29-4d47-99ab-2eba365f80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06a174b-e315-48bd-aa0a-cdaddc44250b}" enabled="0" method="" siteId="{406a174b-e315-48bd-aa0a-cdaddc4425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2544</TotalTime>
  <Words>413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</vt:lpstr>
      <vt:lpstr>Calibri</vt:lpstr>
      <vt:lpstr>Consolas</vt:lpstr>
      <vt:lpstr>Roboto</vt:lpstr>
      <vt:lpstr>Roboto Bold</vt:lpstr>
      <vt:lpstr>Roboto Regular</vt:lpstr>
      <vt:lpstr>Tahoma</vt:lpstr>
      <vt:lpstr>Verdana</vt:lpstr>
      <vt:lpstr>Wingdings</vt:lpstr>
      <vt:lpstr>EFSA Design</vt:lpstr>
      <vt:lpstr>1_Thème Office</vt:lpstr>
      <vt:lpstr>Horizon scanning dashboard</vt:lpstr>
      <vt:lpstr>Plant Health in EFSA</vt:lpstr>
      <vt:lpstr>Horizon scanning in a glance</vt:lpstr>
      <vt:lpstr>Newsletter workflow</vt:lpstr>
      <vt:lpstr>Newsletter structure</vt:lpstr>
      <vt:lpstr>The team</vt:lpstr>
      <vt:lpstr>How to inform about HS?</vt:lpstr>
      <vt:lpstr>Emerging pests</vt:lpstr>
      <vt:lpstr>Priority pests</vt:lpstr>
      <vt:lpstr>Search engine</vt:lpstr>
      <vt:lpstr>Lets go live!!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TRAMONTINI Sara</dc:creator>
  <cp:lastModifiedBy>VOS Sybren</cp:lastModifiedBy>
  <cp:revision>3</cp:revision>
  <dcterms:created xsi:type="dcterms:W3CDTF">2023-06-12T11:02:55Z</dcterms:created>
  <dcterms:modified xsi:type="dcterms:W3CDTF">2023-09-22T05:52:36Z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0x01010058016E6DCDC8ED42B81D649556AD35FD</vt:lpwstr>
  </property>
  <property fmtid="{D5CDD505-2E9C-101B-9397-08002B2CF9AE}" pid="3" name="MediaServiceImageTags">
    <vt:lpwstr/>
  </property>
</Properties>
</file>