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6" r:id="rId5"/>
  </p:sldMasterIdLst>
  <p:notesMasterIdLst>
    <p:notesMasterId r:id="rId21"/>
  </p:notesMasterIdLst>
  <p:sldIdLst>
    <p:sldId id="2150" r:id="rId6"/>
    <p:sldId id="320" r:id="rId7"/>
    <p:sldId id="267" r:id="rId8"/>
    <p:sldId id="307" r:id="rId9"/>
    <p:sldId id="312" r:id="rId10"/>
    <p:sldId id="263" r:id="rId11"/>
    <p:sldId id="2014" r:id="rId12"/>
    <p:sldId id="2147" r:id="rId13"/>
    <p:sldId id="318" r:id="rId14"/>
    <p:sldId id="781" r:id="rId15"/>
    <p:sldId id="595" r:id="rId16"/>
    <p:sldId id="772" r:id="rId17"/>
    <p:sldId id="2036" r:id="rId18"/>
    <p:sldId id="2151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9" userDrawn="1">
          <p15:clr>
            <a:srgbClr val="A4A3A4"/>
          </p15:clr>
        </p15:guide>
        <p15:guide id="2" pos="615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1A2327"/>
    <a:srgbClr val="193667"/>
    <a:srgbClr val="E01383"/>
    <a:srgbClr val="CD8B28"/>
    <a:srgbClr val="EF4029"/>
    <a:srgbClr val="C21E32"/>
    <a:srgbClr val="81817E"/>
    <a:srgbClr val="39434F"/>
    <a:srgbClr val="131F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8AF3BA-28F9-43EF-B36C-E3AFE79E6E0F}" v="2" dt="2023-09-21T22:16:53.767"/>
    <p1510:client id="{B44DE5CB-8723-CB32-1953-C09DF3694318}" v="17" dt="2023-09-22T02:46:44.1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85" autoAdjust="0"/>
    <p:restoredTop sz="77058" autoAdjust="0"/>
  </p:normalViewPr>
  <p:slideViewPr>
    <p:cSldViewPr snapToGrid="0" snapToObjects="1">
      <p:cViewPr varScale="1">
        <p:scale>
          <a:sx n="51" d="100"/>
          <a:sy n="51" d="100"/>
        </p:scale>
        <p:origin x="1044" y="60"/>
      </p:cViewPr>
      <p:guideLst>
        <p:guide orient="horz" pos="2319"/>
        <p:guide pos="615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4a3344ccf827c4f45443c486a112bfc81c72ca667b0f25e2d592ff845ddb8023::" providerId="AD" clId="Web-{B44DE5CB-8723-CB32-1953-C09DF3694318}"/>
    <pc:docChg chg="modSld">
      <pc:chgData name="Guest User" userId="S::urn:spo:anon#4a3344ccf827c4f45443c486a112bfc81c72ca667b0f25e2d592ff845ddb8023::" providerId="AD" clId="Web-{B44DE5CB-8723-CB32-1953-C09DF3694318}" dt="2023-09-22T02:46:43.072" v="14" actId="20577"/>
      <pc:docMkLst>
        <pc:docMk/>
      </pc:docMkLst>
      <pc:sldChg chg="modSp">
        <pc:chgData name="Guest User" userId="S::urn:spo:anon#4a3344ccf827c4f45443c486a112bfc81c72ca667b0f25e2d592ff845ddb8023::" providerId="AD" clId="Web-{B44DE5CB-8723-CB32-1953-C09DF3694318}" dt="2023-09-22T02:46:43.072" v="14" actId="20577"/>
        <pc:sldMkLst>
          <pc:docMk/>
          <pc:sldMk cId="546704640" sldId="2151"/>
        </pc:sldMkLst>
        <pc:spChg chg="mod">
          <ac:chgData name="Guest User" userId="S::urn:spo:anon#4a3344ccf827c4f45443c486a112bfc81c72ca667b0f25e2d592ff845ddb8023::" providerId="AD" clId="Web-{B44DE5CB-8723-CB32-1953-C09DF3694318}" dt="2023-09-22T02:46:43.072" v="14" actId="20577"/>
          <ac:spMkLst>
            <pc:docMk/>
            <pc:sldMk cId="546704640" sldId="2151"/>
            <ac:spMk id="2" creationId="{7A8BA9D5-DC95-6EB0-E78D-FCAAD1761F02}"/>
          </ac:spMkLst>
        </pc:spChg>
      </pc:sldChg>
    </pc:docChg>
  </pc:docChgLst>
  <pc:docChgLst>
    <pc:chgData name="Lucinda Charles" userId="bfb284e2-5b08-4e72-ae7b-bdf9c608bfa1" providerId="ADAL" clId="{438AF3BA-28F9-43EF-B36C-E3AFE79E6E0F}"/>
    <pc:docChg chg="undo custSel addSld delSld modSld">
      <pc:chgData name="Lucinda Charles" userId="bfb284e2-5b08-4e72-ae7b-bdf9c608bfa1" providerId="ADAL" clId="{438AF3BA-28F9-43EF-B36C-E3AFE79E6E0F}" dt="2023-09-22T04:18:45.064" v="690" actId="20577"/>
      <pc:docMkLst>
        <pc:docMk/>
      </pc:docMkLst>
      <pc:sldChg chg="modSp del mod">
        <pc:chgData name="Lucinda Charles" userId="bfb284e2-5b08-4e72-ae7b-bdf9c608bfa1" providerId="ADAL" clId="{438AF3BA-28F9-43EF-B36C-E3AFE79E6E0F}" dt="2023-09-21T22:18:43.138" v="358" actId="47"/>
        <pc:sldMkLst>
          <pc:docMk/>
          <pc:sldMk cId="2339196826" sldId="256"/>
        </pc:sldMkLst>
        <pc:picChg chg="mod">
          <ac:chgData name="Lucinda Charles" userId="bfb284e2-5b08-4e72-ae7b-bdf9c608bfa1" providerId="ADAL" clId="{438AF3BA-28F9-43EF-B36C-E3AFE79E6E0F}" dt="2023-09-21T22:16:53.143" v="212" actId="1076"/>
          <ac:picMkLst>
            <pc:docMk/>
            <pc:sldMk cId="2339196826" sldId="256"/>
            <ac:picMk id="9" creationId="{F00323A8-FB10-1D48-A9C8-6065265A7315}"/>
          </ac:picMkLst>
        </pc:picChg>
      </pc:sldChg>
      <pc:sldChg chg="modNotesTx">
        <pc:chgData name="Lucinda Charles" userId="bfb284e2-5b08-4e72-ae7b-bdf9c608bfa1" providerId="ADAL" clId="{438AF3BA-28F9-43EF-B36C-E3AFE79E6E0F}" dt="2023-09-22T04:18:45.064" v="690" actId="20577"/>
        <pc:sldMkLst>
          <pc:docMk/>
          <pc:sldMk cId="3446001265" sldId="2036"/>
        </pc:sldMkLst>
      </pc:sldChg>
      <pc:sldChg chg="modSp del mod modNotesTx">
        <pc:chgData name="Lucinda Charles" userId="bfb284e2-5b08-4e72-ae7b-bdf9c608bfa1" providerId="ADAL" clId="{438AF3BA-28F9-43EF-B36C-E3AFE79E6E0F}" dt="2023-09-21T22:25:02.683" v="521" actId="47"/>
        <pc:sldMkLst>
          <pc:docMk/>
          <pc:sldMk cId="3452746813" sldId="2149"/>
        </pc:sldMkLst>
        <pc:spChg chg="mod">
          <ac:chgData name="Lucinda Charles" userId="bfb284e2-5b08-4e72-ae7b-bdf9c608bfa1" providerId="ADAL" clId="{438AF3BA-28F9-43EF-B36C-E3AFE79E6E0F}" dt="2023-09-21T22:21:54.023" v="421" actId="21"/>
          <ac:spMkLst>
            <pc:docMk/>
            <pc:sldMk cId="3452746813" sldId="2149"/>
            <ac:spMk id="2" creationId="{5FBF4BB9-8217-4D86-BD1C-7D4B62B71258}"/>
          </ac:spMkLst>
        </pc:spChg>
      </pc:sldChg>
      <pc:sldChg chg="new del">
        <pc:chgData name="Lucinda Charles" userId="bfb284e2-5b08-4e72-ae7b-bdf9c608bfa1" providerId="ADAL" clId="{438AF3BA-28F9-43EF-B36C-E3AFE79E6E0F}" dt="2023-09-21T22:16:29.525" v="210" actId="680"/>
        <pc:sldMkLst>
          <pc:docMk/>
          <pc:sldMk cId="665429921" sldId="2150"/>
        </pc:sldMkLst>
      </pc:sldChg>
      <pc:sldChg chg="modSp new mod">
        <pc:chgData name="Lucinda Charles" userId="bfb284e2-5b08-4e72-ae7b-bdf9c608bfa1" providerId="ADAL" clId="{438AF3BA-28F9-43EF-B36C-E3AFE79E6E0F}" dt="2023-09-21T22:19:53.219" v="417" actId="20577"/>
        <pc:sldMkLst>
          <pc:docMk/>
          <pc:sldMk cId="4246679323" sldId="2150"/>
        </pc:sldMkLst>
        <pc:spChg chg="mod">
          <ac:chgData name="Lucinda Charles" userId="bfb284e2-5b08-4e72-ae7b-bdf9c608bfa1" providerId="ADAL" clId="{438AF3BA-28F9-43EF-B36C-E3AFE79E6E0F}" dt="2023-09-21T22:18:33.006" v="356" actId="21"/>
          <ac:spMkLst>
            <pc:docMk/>
            <pc:sldMk cId="4246679323" sldId="2150"/>
            <ac:spMk id="3" creationId="{AAD542B2-F386-0769-75CE-88B0D21A0464}"/>
          </ac:spMkLst>
        </pc:spChg>
        <pc:spChg chg="mod">
          <ac:chgData name="Lucinda Charles" userId="bfb284e2-5b08-4e72-ae7b-bdf9c608bfa1" providerId="ADAL" clId="{438AF3BA-28F9-43EF-B36C-E3AFE79E6E0F}" dt="2023-09-21T22:19:53.219" v="417" actId="20577"/>
          <ac:spMkLst>
            <pc:docMk/>
            <pc:sldMk cId="4246679323" sldId="2150"/>
            <ac:spMk id="4" creationId="{482A622C-712F-B829-726F-07F55CBC3A60}"/>
          </ac:spMkLst>
        </pc:spChg>
        <pc:spChg chg="mod">
          <ac:chgData name="Lucinda Charles" userId="bfb284e2-5b08-4e72-ae7b-bdf9c608bfa1" providerId="ADAL" clId="{438AF3BA-28F9-43EF-B36C-E3AFE79E6E0F}" dt="2023-09-21T22:17:39.569" v="288" actId="20577"/>
          <ac:spMkLst>
            <pc:docMk/>
            <pc:sldMk cId="4246679323" sldId="2150"/>
            <ac:spMk id="5" creationId="{16A72D07-2C07-B9BD-A962-720CE9FFF0B8}"/>
          </ac:spMkLst>
        </pc:spChg>
        <pc:spChg chg="mod">
          <ac:chgData name="Lucinda Charles" userId="bfb284e2-5b08-4e72-ae7b-bdf9c608bfa1" providerId="ADAL" clId="{438AF3BA-28F9-43EF-B36C-E3AFE79E6E0F}" dt="2023-09-21T22:18:23.516" v="355" actId="20577"/>
          <ac:spMkLst>
            <pc:docMk/>
            <pc:sldMk cId="4246679323" sldId="2150"/>
            <ac:spMk id="7" creationId="{C8E1E171-17CE-C7D8-03AA-9971CAF6A074}"/>
          </ac:spMkLst>
        </pc:spChg>
      </pc:sldChg>
      <pc:sldChg chg="addSp modSp new mod">
        <pc:chgData name="Lucinda Charles" userId="bfb284e2-5b08-4e72-ae7b-bdf9c608bfa1" providerId="ADAL" clId="{438AF3BA-28F9-43EF-B36C-E3AFE79E6E0F}" dt="2023-09-21T22:24:51.097" v="520" actId="20577"/>
        <pc:sldMkLst>
          <pc:docMk/>
          <pc:sldMk cId="546704640" sldId="2151"/>
        </pc:sldMkLst>
        <pc:spChg chg="mod">
          <ac:chgData name="Lucinda Charles" userId="bfb284e2-5b08-4e72-ae7b-bdf9c608bfa1" providerId="ADAL" clId="{438AF3BA-28F9-43EF-B36C-E3AFE79E6E0F}" dt="2023-09-21T22:24:14.222" v="504" actId="20577"/>
          <ac:spMkLst>
            <pc:docMk/>
            <pc:sldMk cId="546704640" sldId="2151"/>
            <ac:spMk id="3" creationId="{29A0599F-E1D0-2395-51A3-019E07F5B7F5}"/>
          </ac:spMkLst>
        </pc:spChg>
        <pc:spChg chg="add mod">
          <ac:chgData name="Lucinda Charles" userId="bfb284e2-5b08-4e72-ae7b-bdf9c608bfa1" providerId="ADAL" clId="{438AF3BA-28F9-43EF-B36C-E3AFE79E6E0F}" dt="2023-09-21T22:24:51.097" v="520" actId="20577"/>
          <ac:spMkLst>
            <pc:docMk/>
            <pc:sldMk cId="546704640" sldId="2151"/>
            <ac:spMk id="6" creationId="{CE2306A8-6E28-1FAA-5EE6-29D93FA1A7A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0C1ED8-23B9-8D4F-AADC-AC687C2DAE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18B3CB-7503-754E-91E8-70EF7BAA1DE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6C8D5-A618-BE43-A4DD-DED0B6B1ED0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2D4483E-6894-9244-9156-2EB17C28C2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5D4FAA1-FED7-814B-A5E0-D8A994C501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6F77C-FEA3-5540-9E57-84A64E50DED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3AFF33-192E-CE48-A5C6-B9695BC51F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08594-7A58-7242-BA5C-327907F1CA6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08594-7A58-7242-BA5C-327907F1CA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00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08594-7A58-7242-BA5C-327907F1CA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31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Crop health 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CABI helps smallholder farmers to grow more and lose less, increase their incomes and improve their livelihoods.</a:t>
            </a:r>
          </a:p>
          <a:p>
            <a:r>
              <a:rPr lang="en-GB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Dev ICT 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CABI’s unique expertise and global presence around the world allows us to communicate the agricultural knowledge that smallholders need</a:t>
            </a:r>
          </a:p>
          <a:p>
            <a:r>
              <a:rPr lang="en-GB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Digital development 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Through the creation and application of digital technologies, CABI brings science-based agricultural knowledge to millions of smallholder farmers helping to increase their yields.</a:t>
            </a:r>
          </a:p>
          <a:p>
            <a:pPr algn="l"/>
            <a:r>
              <a:rPr lang="en-GB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Invasive species: 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Through our work with donors and partners, we are helping to manage the spread of invasive species</a:t>
            </a:r>
          </a:p>
          <a:p>
            <a:r>
              <a:rPr lang="en-GB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Publishing: 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As an academic publisher in the life sciences, CABI helps people discover validated, evidence-based information to help them overcome the world’s biggest challenges.</a:t>
            </a:r>
          </a:p>
          <a:p>
            <a:r>
              <a:rPr lang="en-GB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Value chains 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By helping farmers improve the quality and safety of what they grow, process and sell, CABI helps create sustainable value chains and breaks down barriers to trade.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08594-7A58-7242-BA5C-327907F1CA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24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08594-7A58-7242-BA5C-327907F1CA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5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08594-7A58-7242-BA5C-327907F1CA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32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We envisage that during the </a:t>
            </a:r>
            <a:r>
              <a:rPr lang="en-US" b="1" dirty="0"/>
              <a:t>10-year </a:t>
            </a:r>
            <a:r>
              <a:rPr lang="en-US" b="1" dirty="0" err="1"/>
              <a:t>programme</a:t>
            </a:r>
            <a:r>
              <a:rPr lang="en-US" dirty="0"/>
              <a:t> (2021-2030), </a:t>
            </a:r>
            <a:r>
              <a:rPr lang="en-US" b="1" dirty="0"/>
              <a:t>20 countries</a:t>
            </a:r>
            <a:r>
              <a:rPr lang="en-US" dirty="0"/>
              <a:t> will join us as part of an ambition to make </a:t>
            </a:r>
            <a:r>
              <a:rPr lang="en-US" b="1" dirty="0"/>
              <a:t>50 million women and men farmers </a:t>
            </a:r>
            <a:r>
              <a:rPr lang="en-US" dirty="0"/>
              <a:t>more resilient to climate change impacts and more able to access higher value domestic markets for their produce</a:t>
            </a:r>
          </a:p>
          <a:p>
            <a:pPr marL="171450" indent="-1714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Plantwise</a:t>
            </a:r>
            <a:r>
              <a:rPr lang="en-US" b="1" dirty="0">
                <a:solidFill>
                  <a:srgbClr val="DC4405"/>
                </a:solidFill>
              </a:rPr>
              <a:t>+</a:t>
            </a:r>
            <a:r>
              <a:rPr lang="en-GB" dirty="0"/>
              <a:t> will commence with an inception phase in 2020, followed by a 3-year proof-of-concept phase (2021-2023)</a:t>
            </a:r>
          </a:p>
          <a:p>
            <a:pPr marL="171450" lvl="0" indent="-1714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Specific interventions will be tested in 6-7 selected countries in Africa, Asia and the Americas, particularly</a:t>
            </a:r>
            <a:r>
              <a:rPr lang="en-US" dirty="0"/>
              <a:t> those that have already successfully strengthened plant health systems and are keen to evolve to the proposed climate-smart approaches</a:t>
            </a:r>
            <a:endParaRPr lang="en-GB" dirty="0"/>
          </a:p>
          <a:p>
            <a:pPr marL="171450" lvl="1" indent="-1714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Additional countries will be brought into the </a:t>
            </a:r>
            <a:r>
              <a:rPr lang="en-US" dirty="0" err="1"/>
              <a:t>programme</a:t>
            </a:r>
            <a:r>
              <a:rPr lang="en-US" dirty="0"/>
              <a:t> during the scale-up phase (2024-2030)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55286-2640-4854-A921-823BA7D2A0F0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1276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Four components, interrelated but can be adopted individually subject to what countries want most support for</a:t>
            </a:r>
          </a:p>
          <a:p>
            <a:r>
              <a:rPr lang="en-GB" dirty="0"/>
              <a:t>All are huge challenges requiring partnerships and innovation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5286-2640-4854-A921-823BA7D2A0F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837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Of particular relevance is the work we are doing national and regional level on PRA, Horizon scanning, and developing pest lists. I will talk a bit more about these in my </a:t>
            </a:r>
            <a:r>
              <a:rPr lang="en-US" sz="18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presentation tomorrow.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55286-2640-4854-A921-823BA7D2A0F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7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gif"/><Relationship Id="rId18" Type="http://schemas.openxmlformats.org/officeDocument/2006/relationships/image" Target="../media/image33.gif"/><Relationship Id="rId26" Type="http://schemas.openxmlformats.org/officeDocument/2006/relationships/image" Target="../media/image41.gif"/><Relationship Id="rId39" Type="http://schemas.openxmlformats.org/officeDocument/2006/relationships/image" Target="../media/image54.gif"/><Relationship Id="rId21" Type="http://schemas.openxmlformats.org/officeDocument/2006/relationships/image" Target="../media/image36.gif"/><Relationship Id="rId34" Type="http://schemas.openxmlformats.org/officeDocument/2006/relationships/image" Target="../media/image49.gif"/><Relationship Id="rId42" Type="http://schemas.openxmlformats.org/officeDocument/2006/relationships/image" Target="../media/image57.gif"/><Relationship Id="rId47" Type="http://schemas.openxmlformats.org/officeDocument/2006/relationships/image" Target="../media/image62.gif"/><Relationship Id="rId50" Type="http://schemas.openxmlformats.org/officeDocument/2006/relationships/image" Target="../media/image65.gif"/><Relationship Id="rId7" Type="http://schemas.openxmlformats.org/officeDocument/2006/relationships/image" Target="../media/image22.gif"/><Relationship Id="rId2" Type="http://schemas.openxmlformats.org/officeDocument/2006/relationships/image" Target="../media/image17.gif"/><Relationship Id="rId16" Type="http://schemas.openxmlformats.org/officeDocument/2006/relationships/image" Target="../media/image31.gif"/><Relationship Id="rId29" Type="http://schemas.openxmlformats.org/officeDocument/2006/relationships/image" Target="../media/image44.gif"/><Relationship Id="rId11" Type="http://schemas.openxmlformats.org/officeDocument/2006/relationships/image" Target="../media/image26.gif"/><Relationship Id="rId24" Type="http://schemas.openxmlformats.org/officeDocument/2006/relationships/image" Target="../media/image39.gif"/><Relationship Id="rId32" Type="http://schemas.openxmlformats.org/officeDocument/2006/relationships/image" Target="../media/image47.gif"/><Relationship Id="rId37" Type="http://schemas.openxmlformats.org/officeDocument/2006/relationships/image" Target="../media/image52.gif"/><Relationship Id="rId40" Type="http://schemas.openxmlformats.org/officeDocument/2006/relationships/image" Target="../media/image55.gif"/><Relationship Id="rId45" Type="http://schemas.openxmlformats.org/officeDocument/2006/relationships/image" Target="../media/image60.gif"/><Relationship Id="rId5" Type="http://schemas.openxmlformats.org/officeDocument/2006/relationships/image" Target="../media/image20.gif"/><Relationship Id="rId15" Type="http://schemas.openxmlformats.org/officeDocument/2006/relationships/image" Target="../media/image30.gif"/><Relationship Id="rId23" Type="http://schemas.openxmlformats.org/officeDocument/2006/relationships/image" Target="../media/image38.gif"/><Relationship Id="rId28" Type="http://schemas.openxmlformats.org/officeDocument/2006/relationships/image" Target="../media/image43.gif"/><Relationship Id="rId36" Type="http://schemas.openxmlformats.org/officeDocument/2006/relationships/image" Target="../media/image51.gif"/><Relationship Id="rId49" Type="http://schemas.openxmlformats.org/officeDocument/2006/relationships/image" Target="../media/image64.gif"/><Relationship Id="rId10" Type="http://schemas.openxmlformats.org/officeDocument/2006/relationships/image" Target="../media/image25.gif"/><Relationship Id="rId19" Type="http://schemas.openxmlformats.org/officeDocument/2006/relationships/image" Target="../media/image34.gif"/><Relationship Id="rId31" Type="http://schemas.openxmlformats.org/officeDocument/2006/relationships/image" Target="../media/image46.gif"/><Relationship Id="rId44" Type="http://schemas.openxmlformats.org/officeDocument/2006/relationships/image" Target="../media/image59.gif"/><Relationship Id="rId4" Type="http://schemas.openxmlformats.org/officeDocument/2006/relationships/image" Target="../media/image19.gif"/><Relationship Id="rId9" Type="http://schemas.openxmlformats.org/officeDocument/2006/relationships/image" Target="../media/image24.gif"/><Relationship Id="rId14" Type="http://schemas.openxmlformats.org/officeDocument/2006/relationships/image" Target="../media/image29.gif"/><Relationship Id="rId22" Type="http://schemas.openxmlformats.org/officeDocument/2006/relationships/image" Target="../media/image37.gif"/><Relationship Id="rId27" Type="http://schemas.openxmlformats.org/officeDocument/2006/relationships/image" Target="../media/image42.gif"/><Relationship Id="rId30" Type="http://schemas.openxmlformats.org/officeDocument/2006/relationships/image" Target="../media/image45.gif"/><Relationship Id="rId35" Type="http://schemas.openxmlformats.org/officeDocument/2006/relationships/image" Target="../media/image50.gif"/><Relationship Id="rId43" Type="http://schemas.openxmlformats.org/officeDocument/2006/relationships/image" Target="../media/image58.gif"/><Relationship Id="rId48" Type="http://schemas.openxmlformats.org/officeDocument/2006/relationships/image" Target="../media/image63.gif"/><Relationship Id="rId8" Type="http://schemas.openxmlformats.org/officeDocument/2006/relationships/image" Target="../media/image23.gif"/><Relationship Id="rId51" Type="http://schemas.openxmlformats.org/officeDocument/2006/relationships/image" Target="../media/image66.emf"/><Relationship Id="rId3" Type="http://schemas.openxmlformats.org/officeDocument/2006/relationships/image" Target="../media/image18.gif"/><Relationship Id="rId12" Type="http://schemas.openxmlformats.org/officeDocument/2006/relationships/image" Target="../media/image27.gif"/><Relationship Id="rId17" Type="http://schemas.openxmlformats.org/officeDocument/2006/relationships/image" Target="../media/image32.gif"/><Relationship Id="rId25" Type="http://schemas.openxmlformats.org/officeDocument/2006/relationships/image" Target="../media/image40.gif"/><Relationship Id="rId33" Type="http://schemas.openxmlformats.org/officeDocument/2006/relationships/image" Target="../media/image48.gif"/><Relationship Id="rId38" Type="http://schemas.openxmlformats.org/officeDocument/2006/relationships/image" Target="../media/image53.gif"/><Relationship Id="rId46" Type="http://schemas.openxmlformats.org/officeDocument/2006/relationships/image" Target="../media/image61.gif"/><Relationship Id="rId20" Type="http://schemas.openxmlformats.org/officeDocument/2006/relationships/image" Target="../media/image35.gif"/><Relationship Id="rId41" Type="http://schemas.openxmlformats.org/officeDocument/2006/relationships/image" Target="../media/image56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gi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1.png"/><Relationship Id="rId7" Type="http://schemas.openxmlformats.org/officeDocument/2006/relationships/image" Target="../media/image10.sv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gif"/><Relationship Id="rId18" Type="http://schemas.openxmlformats.org/officeDocument/2006/relationships/image" Target="../media/image33.gif"/><Relationship Id="rId26" Type="http://schemas.openxmlformats.org/officeDocument/2006/relationships/image" Target="../media/image41.gif"/><Relationship Id="rId39" Type="http://schemas.openxmlformats.org/officeDocument/2006/relationships/image" Target="../media/image54.gif"/><Relationship Id="rId21" Type="http://schemas.openxmlformats.org/officeDocument/2006/relationships/image" Target="../media/image36.gif"/><Relationship Id="rId34" Type="http://schemas.openxmlformats.org/officeDocument/2006/relationships/image" Target="../media/image49.gif"/><Relationship Id="rId42" Type="http://schemas.openxmlformats.org/officeDocument/2006/relationships/image" Target="../media/image57.gif"/><Relationship Id="rId47" Type="http://schemas.openxmlformats.org/officeDocument/2006/relationships/image" Target="../media/image63.gif"/><Relationship Id="rId50" Type="http://schemas.openxmlformats.org/officeDocument/2006/relationships/image" Target="../media/image66.emf"/><Relationship Id="rId7" Type="http://schemas.openxmlformats.org/officeDocument/2006/relationships/image" Target="../media/image22.gif"/><Relationship Id="rId2" Type="http://schemas.openxmlformats.org/officeDocument/2006/relationships/image" Target="../media/image17.gif"/><Relationship Id="rId16" Type="http://schemas.openxmlformats.org/officeDocument/2006/relationships/image" Target="../media/image31.gif"/><Relationship Id="rId29" Type="http://schemas.openxmlformats.org/officeDocument/2006/relationships/image" Target="../media/image44.gif"/><Relationship Id="rId11" Type="http://schemas.openxmlformats.org/officeDocument/2006/relationships/image" Target="../media/image26.gif"/><Relationship Id="rId24" Type="http://schemas.openxmlformats.org/officeDocument/2006/relationships/image" Target="../media/image39.gif"/><Relationship Id="rId32" Type="http://schemas.openxmlformats.org/officeDocument/2006/relationships/image" Target="../media/image47.gif"/><Relationship Id="rId37" Type="http://schemas.openxmlformats.org/officeDocument/2006/relationships/image" Target="../media/image52.gif"/><Relationship Id="rId40" Type="http://schemas.openxmlformats.org/officeDocument/2006/relationships/image" Target="../media/image55.gif"/><Relationship Id="rId45" Type="http://schemas.openxmlformats.org/officeDocument/2006/relationships/image" Target="../media/image60.gif"/><Relationship Id="rId5" Type="http://schemas.openxmlformats.org/officeDocument/2006/relationships/image" Target="../media/image20.gif"/><Relationship Id="rId15" Type="http://schemas.openxmlformats.org/officeDocument/2006/relationships/image" Target="../media/image30.gif"/><Relationship Id="rId23" Type="http://schemas.openxmlformats.org/officeDocument/2006/relationships/image" Target="../media/image38.gif"/><Relationship Id="rId28" Type="http://schemas.openxmlformats.org/officeDocument/2006/relationships/image" Target="../media/image43.gif"/><Relationship Id="rId36" Type="http://schemas.openxmlformats.org/officeDocument/2006/relationships/image" Target="../media/image51.gif"/><Relationship Id="rId49" Type="http://schemas.openxmlformats.org/officeDocument/2006/relationships/image" Target="../media/image65.gif"/><Relationship Id="rId10" Type="http://schemas.openxmlformats.org/officeDocument/2006/relationships/image" Target="../media/image25.gif"/><Relationship Id="rId19" Type="http://schemas.openxmlformats.org/officeDocument/2006/relationships/image" Target="../media/image34.gif"/><Relationship Id="rId31" Type="http://schemas.openxmlformats.org/officeDocument/2006/relationships/image" Target="../media/image46.gif"/><Relationship Id="rId44" Type="http://schemas.openxmlformats.org/officeDocument/2006/relationships/image" Target="../media/image59.gif"/><Relationship Id="rId4" Type="http://schemas.openxmlformats.org/officeDocument/2006/relationships/image" Target="../media/image19.gif"/><Relationship Id="rId9" Type="http://schemas.openxmlformats.org/officeDocument/2006/relationships/image" Target="../media/image24.gif"/><Relationship Id="rId14" Type="http://schemas.openxmlformats.org/officeDocument/2006/relationships/image" Target="../media/image29.gif"/><Relationship Id="rId22" Type="http://schemas.openxmlformats.org/officeDocument/2006/relationships/image" Target="../media/image37.gif"/><Relationship Id="rId27" Type="http://schemas.openxmlformats.org/officeDocument/2006/relationships/image" Target="../media/image42.gif"/><Relationship Id="rId30" Type="http://schemas.openxmlformats.org/officeDocument/2006/relationships/image" Target="../media/image45.gif"/><Relationship Id="rId35" Type="http://schemas.openxmlformats.org/officeDocument/2006/relationships/image" Target="../media/image50.gif"/><Relationship Id="rId43" Type="http://schemas.openxmlformats.org/officeDocument/2006/relationships/image" Target="../media/image58.gif"/><Relationship Id="rId48" Type="http://schemas.openxmlformats.org/officeDocument/2006/relationships/image" Target="../media/image64.gif"/><Relationship Id="rId8" Type="http://schemas.openxmlformats.org/officeDocument/2006/relationships/image" Target="../media/image23.gif"/><Relationship Id="rId3" Type="http://schemas.openxmlformats.org/officeDocument/2006/relationships/image" Target="../media/image18.gif"/><Relationship Id="rId12" Type="http://schemas.openxmlformats.org/officeDocument/2006/relationships/image" Target="../media/image27.gif"/><Relationship Id="rId17" Type="http://schemas.openxmlformats.org/officeDocument/2006/relationships/image" Target="../media/image32.gif"/><Relationship Id="rId25" Type="http://schemas.openxmlformats.org/officeDocument/2006/relationships/image" Target="../media/image40.gif"/><Relationship Id="rId33" Type="http://schemas.openxmlformats.org/officeDocument/2006/relationships/image" Target="../media/image48.gif"/><Relationship Id="rId38" Type="http://schemas.openxmlformats.org/officeDocument/2006/relationships/image" Target="../media/image53.gif"/><Relationship Id="rId46" Type="http://schemas.openxmlformats.org/officeDocument/2006/relationships/image" Target="../media/image62.gif"/><Relationship Id="rId20" Type="http://schemas.openxmlformats.org/officeDocument/2006/relationships/image" Target="../media/image35.gif"/><Relationship Id="rId41" Type="http://schemas.openxmlformats.org/officeDocument/2006/relationships/image" Target="../media/image56.gi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gif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74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3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AB0320-A8F8-9145-9375-AD410D6926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4398964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0BC2ECB-A510-8446-ACC0-0E2D63A36D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43989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change image.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9CE29D-E029-464C-9EC0-2985BAD973D3}"/>
              </a:ext>
            </a:extLst>
          </p:cNvPr>
          <p:cNvSpPr/>
          <p:nvPr userDrawn="1"/>
        </p:nvSpPr>
        <p:spPr>
          <a:xfrm>
            <a:off x="0" y="4399280"/>
            <a:ext cx="12192000" cy="1889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DAD466-6E3F-4E47-96FC-325392024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63111"/>
            <a:ext cx="12192000" cy="320061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84FDE-357D-E74A-A066-D57E2FC7D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39163"/>
            <a:ext cx="12192000" cy="2059800"/>
          </a:xfrm>
          <a:gradFill flip="none" rotWithShape="1">
            <a:gsLst>
              <a:gs pos="53000">
                <a:srgbClr val="000000">
                  <a:alpha val="35000"/>
                </a:srgbClr>
              </a:gs>
              <a:gs pos="0">
                <a:schemeClr val="tx1">
                  <a:alpha val="6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</p:spPr>
        <p:txBody>
          <a:bodyPr tIns="180000" bIns="180000" anchor="b">
            <a:normAutofit/>
          </a:bodyPr>
          <a:lstStyle>
            <a:lvl1pPr algn="ctr">
              <a:defRPr sz="5400"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0AB326-8565-F149-8EDB-A7DDAFE110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309055"/>
            <a:ext cx="12192000" cy="293688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 dirty="0"/>
              <a:t>Data collected by (names of contributors and production team)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7FCC715-0815-0D47-A9CA-D57DAC9605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629116"/>
            <a:ext cx="12192000" cy="293688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 dirty="0"/>
              <a:t>Analysis and Compilation by (names of contributors)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053E51A-6C17-8F4E-9F26-B9E529C42C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5949177"/>
            <a:ext cx="12192000" cy="293688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 dirty="0"/>
              <a:t>Presenters name, date, event</a:t>
            </a:r>
          </a:p>
        </p:txBody>
      </p:sp>
    </p:spTree>
    <p:extLst>
      <p:ext uri="{BB962C8B-B14F-4D97-AF65-F5344CB8AC3E}">
        <p14:creationId xmlns:p14="http://schemas.microsoft.com/office/powerpoint/2010/main" val="2419979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A33E8B0-855A-C544-839C-5603CF769D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1917" y="3997266"/>
            <a:ext cx="978344" cy="196144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C6BE36-32F8-7F47-B794-08B4699CF3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4731" y="1056985"/>
            <a:ext cx="5434283" cy="35634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</p:pic>
      <p:pic>
        <p:nvPicPr>
          <p:cNvPr id="2" name="Graphic 1" descr="Monitor">
            <a:extLst>
              <a:ext uri="{FF2B5EF4-FFF2-40B4-BE49-F238E27FC236}">
                <a16:creationId xmlns:a16="http://schemas.microsoft.com/office/drawing/2014/main" id="{03B964EA-D945-0B41-A2F9-431CD70F78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42" y="-530258"/>
            <a:ext cx="7619025" cy="7619025"/>
          </a:xfrm>
          <a:prstGeom prst="rect">
            <a:avLst/>
          </a:prstGeom>
        </p:spPr>
      </p:pic>
      <p:pic>
        <p:nvPicPr>
          <p:cNvPr id="3" name="Graphic 2" descr="Smart Phone">
            <a:extLst>
              <a:ext uri="{FF2B5EF4-FFF2-40B4-BE49-F238E27FC236}">
                <a16:creationId xmlns:a16="http://schemas.microsoft.com/office/drawing/2014/main" id="{465C722C-9274-6949-BE6C-0F974FE13C0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01694" y="3565149"/>
            <a:ext cx="2599302" cy="25993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F4C3D7-182B-174D-A5B2-2C3FC7D6F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8737" y="3414009"/>
            <a:ext cx="3475493" cy="23045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</p:pic>
      <p:pic>
        <p:nvPicPr>
          <p:cNvPr id="4" name="Graphic 3" descr="Tablet">
            <a:extLst>
              <a:ext uri="{FF2B5EF4-FFF2-40B4-BE49-F238E27FC236}">
                <a16:creationId xmlns:a16="http://schemas.microsoft.com/office/drawing/2014/main" id="{ECCC53F5-7F32-694A-B368-694F9F78118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59396" y="2132941"/>
            <a:ext cx="4866723" cy="4866723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2E0BD44-6B88-1E4A-84AD-46E0257FB1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402" y="1056889"/>
            <a:ext cx="5403504" cy="3509317"/>
          </a:xfrm>
          <a:custGeom>
            <a:avLst/>
            <a:gdLst>
              <a:gd name="connsiteX0" fmla="*/ 0 w 2028825"/>
              <a:gd name="connsiteY0" fmla="*/ 0 h 1317625"/>
              <a:gd name="connsiteX1" fmla="*/ 2028825 w 2028825"/>
              <a:gd name="connsiteY1" fmla="*/ 0 h 1317625"/>
              <a:gd name="connsiteX2" fmla="*/ 2028825 w 2028825"/>
              <a:gd name="connsiteY2" fmla="*/ 784225 h 1317625"/>
              <a:gd name="connsiteX3" fmla="*/ 1760539 w 2028825"/>
              <a:gd name="connsiteY3" fmla="*/ 784225 h 1317625"/>
              <a:gd name="connsiteX4" fmla="*/ 1682750 w 2028825"/>
              <a:gd name="connsiteY4" fmla="*/ 862014 h 1317625"/>
              <a:gd name="connsiteX5" fmla="*/ 1682750 w 2028825"/>
              <a:gd name="connsiteY5" fmla="*/ 1317625 h 1317625"/>
              <a:gd name="connsiteX6" fmla="*/ 0 w 2028825"/>
              <a:gd name="connsiteY6" fmla="*/ 1317625 h 131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8825" h="1317625">
                <a:moveTo>
                  <a:pt x="0" y="0"/>
                </a:moveTo>
                <a:lnTo>
                  <a:pt x="2028825" y="0"/>
                </a:lnTo>
                <a:lnTo>
                  <a:pt x="2028825" y="784225"/>
                </a:lnTo>
                <a:lnTo>
                  <a:pt x="1760539" y="784225"/>
                </a:lnTo>
                <a:cubicBezTo>
                  <a:pt x="1717577" y="784225"/>
                  <a:pt x="1682750" y="819052"/>
                  <a:pt x="1682750" y="862014"/>
                </a:cubicBezTo>
                <a:lnTo>
                  <a:pt x="1682750" y="1317625"/>
                </a:lnTo>
                <a:lnTo>
                  <a:pt x="0" y="13176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36">
            <a:extLst>
              <a:ext uri="{FF2B5EF4-FFF2-40B4-BE49-F238E27FC236}">
                <a16:creationId xmlns:a16="http://schemas.microsoft.com/office/drawing/2014/main" id="{ED900B51-13E2-3940-A119-C79093BBB5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65258" y="3429000"/>
            <a:ext cx="3475493" cy="22352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40">
            <a:extLst>
              <a:ext uri="{FF2B5EF4-FFF2-40B4-BE49-F238E27FC236}">
                <a16:creationId xmlns:a16="http://schemas.microsoft.com/office/drawing/2014/main" id="{14A3021C-2CD1-6043-AB3B-C0BA620595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202414" y="3991697"/>
            <a:ext cx="972462" cy="174620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148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_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3FB3EF-685B-0041-886F-6731BB3EE6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465" y="787619"/>
            <a:ext cx="4001474" cy="5157455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D551562-1E58-144E-A3F2-CC1C0EEF3A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3466" y="569976"/>
            <a:ext cx="4001474" cy="554126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6" name="Graphic 5" descr="Open book">
            <a:extLst>
              <a:ext uri="{FF2B5EF4-FFF2-40B4-BE49-F238E27FC236}">
                <a16:creationId xmlns:a16="http://schemas.microsoft.com/office/drawing/2014/main" id="{36132B34-45A1-AD46-BE61-17C962DFCE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4460" y="685800"/>
            <a:ext cx="1008888" cy="1008888"/>
          </a:xfrm>
          <a:prstGeom prst="rect">
            <a:avLst/>
          </a:prstGeom>
        </p:spPr>
      </p:pic>
      <p:pic>
        <p:nvPicPr>
          <p:cNvPr id="7" name="Graphic 6" descr="Open book">
            <a:extLst>
              <a:ext uri="{FF2B5EF4-FFF2-40B4-BE49-F238E27FC236}">
                <a16:creationId xmlns:a16="http://schemas.microsoft.com/office/drawing/2014/main" id="{BBFD2C56-5500-944E-AC84-FF22694DCF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4460" y="2711958"/>
            <a:ext cx="1008888" cy="1008888"/>
          </a:xfrm>
          <a:prstGeom prst="rect">
            <a:avLst/>
          </a:prstGeom>
        </p:spPr>
      </p:pic>
      <p:pic>
        <p:nvPicPr>
          <p:cNvPr id="8" name="Graphic 7" descr="Open book">
            <a:extLst>
              <a:ext uri="{FF2B5EF4-FFF2-40B4-BE49-F238E27FC236}">
                <a16:creationId xmlns:a16="http://schemas.microsoft.com/office/drawing/2014/main" id="{9FC41E2E-7C76-624B-97B7-C617D7816C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4460" y="4738116"/>
            <a:ext cx="1008888" cy="100888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6EBCC5A-356D-7949-BF0B-5F1D71CAE8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40148" y="774059"/>
            <a:ext cx="6268387" cy="920629"/>
          </a:xfrm>
        </p:spPr>
        <p:txBody>
          <a:bodyPr/>
          <a:lstStyle>
            <a:lvl1pPr>
              <a:defRPr/>
            </a:lvl1pPr>
          </a:lstStyle>
          <a:p>
            <a:pPr marL="0" indent="0">
              <a:buNone/>
            </a:pPr>
            <a:r>
              <a:rPr lang="en-US" dirty="0"/>
              <a:t>1st point about the book goes here </a:t>
            </a:r>
            <a:br>
              <a:rPr lang="en-US" dirty="0"/>
            </a:br>
            <a:r>
              <a:rPr lang="en-US" dirty="0"/>
              <a:t>and </a:t>
            </a:r>
            <a:r>
              <a:rPr lang="en-US" b="1" dirty="0"/>
              <a:t>could extend to 2 lines </a:t>
            </a:r>
            <a:r>
              <a:rPr lang="en-US" dirty="0"/>
              <a:t>only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1C592AB-F2B2-6649-9FE9-F586A65628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40147" y="2804027"/>
            <a:ext cx="6268387" cy="920629"/>
          </a:xfrm>
        </p:spPr>
        <p:txBody>
          <a:bodyPr/>
          <a:lstStyle>
            <a:lvl1pPr>
              <a:defRPr/>
            </a:lvl1pPr>
          </a:lstStyle>
          <a:p>
            <a:pPr marL="0" indent="0">
              <a:buNone/>
            </a:pPr>
            <a:r>
              <a:rPr lang="en-US" b="1" dirty="0"/>
              <a:t>2nd point about the book </a:t>
            </a:r>
            <a:r>
              <a:rPr lang="en-US" dirty="0"/>
              <a:t>goes here and could extend to 2 lines only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8A77E900-D823-8E4E-999E-B883E4606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40147" y="4815706"/>
            <a:ext cx="6268387" cy="920629"/>
          </a:xfrm>
        </p:spPr>
        <p:txBody>
          <a:bodyPr/>
          <a:lstStyle>
            <a:lvl1pPr>
              <a:defRPr/>
            </a:lvl1pPr>
          </a:lstStyle>
          <a:p>
            <a:pPr marL="0" indent="0">
              <a:buNone/>
            </a:pPr>
            <a:r>
              <a:rPr lang="en-US" b="1" dirty="0"/>
              <a:t>3rd point </a:t>
            </a:r>
            <a:r>
              <a:rPr lang="en-US" dirty="0"/>
              <a:t>about the book goes here </a:t>
            </a:r>
            <a:br>
              <a:rPr lang="en-US" dirty="0"/>
            </a:br>
            <a:r>
              <a:rPr lang="en-US" dirty="0"/>
              <a:t>and could extend to 2 lines only</a:t>
            </a:r>
          </a:p>
        </p:txBody>
      </p:sp>
    </p:spTree>
    <p:extLst>
      <p:ext uri="{BB962C8B-B14F-4D97-AF65-F5344CB8AC3E}">
        <p14:creationId xmlns:p14="http://schemas.microsoft.com/office/powerpoint/2010/main" val="3241953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_count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roup 159">
            <a:extLst>
              <a:ext uri="{FF2B5EF4-FFF2-40B4-BE49-F238E27FC236}">
                <a16:creationId xmlns:a16="http://schemas.microsoft.com/office/drawing/2014/main" id="{44A7552A-5E6B-344D-9552-0330DB8AB25A}"/>
              </a:ext>
            </a:extLst>
          </p:cNvPr>
          <p:cNvGrpSpPr/>
          <p:nvPr userDrawn="1"/>
        </p:nvGrpSpPr>
        <p:grpSpPr>
          <a:xfrm>
            <a:off x="941935" y="1416592"/>
            <a:ext cx="10329931" cy="646077"/>
            <a:chOff x="941935" y="1384772"/>
            <a:chExt cx="10329931" cy="64607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D570FEB-2499-DD48-B942-F64DAB3E88FC}"/>
                </a:ext>
              </a:extLst>
            </p:cNvPr>
            <p:cNvGrpSpPr/>
            <p:nvPr userDrawn="1"/>
          </p:nvGrpSpPr>
          <p:grpSpPr>
            <a:xfrm>
              <a:off x="941935" y="1384772"/>
              <a:ext cx="785007" cy="639310"/>
              <a:chOff x="941935" y="1384772"/>
              <a:chExt cx="785007" cy="639310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A46EE179-2E9F-A248-9CC8-B3511D9F41C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1935" y="1384772"/>
                <a:ext cx="785006" cy="472334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7791C03-FB72-4D47-9867-0B0E2C577BFD}"/>
                  </a:ext>
                </a:extLst>
              </p:cNvPr>
              <p:cNvSpPr txBox="1"/>
              <p:nvPr userDrawn="1"/>
            </p:nvSpPr>
            <p:spPr>
              <a:xfrm>
                <a:off x="941936" y="1824027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Afghanistan</a:t>
                </a:r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A8C49895-31E5-DE46-A5B2-ACDDB501664D}"/>
                </a:ext>
              </a:extLst>
            </p:cNvPr>
            <p:cNvGrpSpPr/>
            <p:nvPr userDrawn="1"/>
          </p:nvGrpSpPr>
          <p:grpSpPr>
            <a:xfrm>
              <a:off x="10477533" y="1387328"/>
              <a:ext cx="794333" cy="643521"/>
              <a:chOff x="941935" y="2080681"/>
              <a:chExt cx="794333" cy="643521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A72380EF-5FCE-4148-A272-32CC5188098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1262" y="2080681"/>
                <a:ext cx="785006" cy="472334"/>
              </a:xfrm>
              <a:prstGeom prst="rect">
                <a:avLst/>
              </a:prstGeom>
            </p:spPr>
          </p:pic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118F456-F5A3-FE41-943E-2D45569241C4}"/>
                  </a:ext>
                </a:extLst>
              </p:cNvPr>
              <p:cNvSpPr txBox="1"/>
              <p:nvPr userDrawn="1"/>
            </p:nvSpPr>
            <p:spPr>
              <a:xfrm>
                <a:off x="941935" y="2524147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Botswana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221B5C2-FBAB-104F-8514-17CB8DD5C2F3}"/>
                </a:ext>
              </a:extLst>
            </p:cNvPr>
            <p:cNvGrpSpPr/>
            <p:nvPr userDrawn="1"/>
          </p:nvGrpSpPr>
          <p:grpSpPr>
            <a:xfrm>
              <a:off x="2302570" y="1386041"/>
              <a:ext cx="786675" cy="638041"/>
              <a:chOff x="2526878" y="1386041"/>
              <a:chExt cx="786675" cy="638041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7BEAD673-1201-6A4A-8F47-AF8E0A79E5A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28547" y="1386041"/>
                <a:ext cx="785006" cy="472334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80A938C-3CA0-7D46-9393-D9CF27D94969}"/>
                  </a:ext>
                </a:extLst>
              </p:cNvPr>
              <p:cNvSpPr txBox="1"/>
              <p:nvPr userDrawn="1"/>
            </p:nvSpPr>
            <p:spPr>
              <a:xfrm>
                <a:off x="2526878" y="1824027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Anguilla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C86BE23-804D-AC47-9365-3A6651CF6834}"/>
                </a:ext>
              </a:extLst>
            </p:cNvPr>
            <p:cNvGrpSpPr/>
            <p:nvPr userDrawn="1"/>
          </p:nvGrpSpPr>
          <p:grpSpPr>
            <a:xfrm>
              <a:off x="3664873" y="1386041"/>
              <a:ext cx="793552" cy="638041"/>
              <a:chOff x="4097410" y="1386041"/>
              <a:chExt cx="793552" cy="638041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6B9C3245-D3AC-2643-88DA-B625AE53C8A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05956" y="1386041"/>
                <a:ext cx="785006" cy="472334"/>
              </a:xfrm>
              <a:prstGeom prst="rect">
                <a:avLst/>
              </a:prstGeom>
            </p:spPr>
          </p:pic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24DC3A08-7B60-F343-AB54-CCC3E69FD868}"/>
                  </a:ext>
                </a:extLst>
              </p:cNvPr>
              <p:cNvSpPr txBox="1"/>
              <p:nvPr userDrawn="1"/>
            </p:nvSpPr>
            <p:spPr>
              <a:xfrm>
                <a:off x="4097410" y="1824027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Australia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AF6C003-119E-FC4F-A33C-CB24AA743F74}"/>
                </a:ext>
              </a:extLst>
            </p:cNvPr>
            <p:cNvGrpSpPr/>
            <p:nvPr userDrawn="1"/>
          </p:nvGrpSpPr>
          <p:grpSpPr>
            <a:xfrm>
              <a:off x="5034053" y="1396430"/>
              <a:ext cx="785006" cy="627652"/>
              <a:chOff x="5687584" y="1396430"/>
              <a:chExt cx="785006" cy="627652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84AC498-3DAA-324B-A858-7D4BF8A626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93296" y="1396430"/>
                <a:ext cx="778353" cy="472334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195DE00-3C05-5946-98FF-6B4D996E01A3}"/>
                  </a:ext>
                </a:extLst>
              </p:cNvPr>
              <p:cNvSpPr txBox="1"/>
              <p:nvPr userDrawn="1"/>
            </p:nvSpPr>
            <p:spPr>
              <a:xfrm>
                <a:off x="5687584" y="1824027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Bahamas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F1861E4-E6AB-BB4F-9DF7-BC887AD4BD5D}"/>
                </a:ext>
              </a:extLst>
            </p:cNvPr>
            <p:cNvGrpSpPr/>
            <p:nvPr userDrawn="1"/>
          </p:nvGrpSpPr>
          <p:grpSpPr>
            <a:xfrm>
              <a:off x="6394687" y="1396430"/>
              <a:ext cx="785634" cy="627652"/>
              <a:chOff x="7295083" y="1396430"/>
              <a:chExt cx="785634" cy="627652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C43CE708-0AF6-1A42-A5A4-C96F6AA4AF6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95083" y="1396430"/>
                <a:ext cx="785006" cy="472334"/>
              </a:xfrm>
              <a:prstGeom prst="rect">
                <a:avLst/>
              </a:prstGeom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070FA84-CA71-AF4E-86F2-ABFF30436771}"/>
                  </a:ext>
                </a:extLst>
              </p:cNvPr>
              <p:cNvSpPr txBox="1"/>
              <p:nvPr userDrawn="1"/>
            </p:nvSpPr>
            <p:spPr>
              <a:xfrm>
                <a:off x="7295711" y="1824027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Bangladesh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41F33B7-CAA0-CC44-9EFB-60EC030140DD}"/>
                </a:ext>
              </a:extLst>
            </p:cNvPr>
            <p:cNvGrpSpPr/>
            <p:nvPr userDrawn="1"/>
          </p:nvGrpSpPr>
          <p:grpSpPr>
            <a:xfrm>
              <a:off x="7755949" y="1396430"/>
              <a:ext cx="785321" cy="632737"/>
              <a:chOff x="8907326" y="1396430"/>
              <a:chExt cx="785321" cy="632737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25595C72-66EC-724A-A43E-D6554B852F5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07326" y="1396430"/>
                <a:ext cx="785006" cy="472334"/>
              </a:xfrm>
              <a:prstGeom prst="rect">
                <a:avLst/>
              </a:prstGeom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163DAFC-DD25-064C-9EB9-0025BD074193}"/>
                  </a:ext>
                </a:extLst>
              </p:cNvPr>
              <p:cNvSpPr txBox="1"/>
              <p:nvPr userDrawn="1"/>
            </p:nvSpPr>
            <p:spPr>
              <a:xfrm>
                <a:off x="8907641" y="1829112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Barbados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5BCB903-BE1F-B741-B866-AF0A3EE3434B}"/>
                </a:ext>
              </a:extLst>
            </p:cNvPr>
            <p:cNvGrpSpPr/>
            <p:nvPr userDrawn="1"/>
          </p:nvGrpSpPr>
          <p:grpSpPr>
            <a:xfrm>
              <a:off x="9116898" y="1396430"/>
              <a:ext cx="785006" cy="627652"/>
              <a:chOff x="10495001" y="1396430"/>
              <a:chExt cx="785006" cy="627652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A3FFB7B0-7176-6148-B22D-2D68B843864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95001" y="1396430"/>
                <a:ext cx="785006" cy="472334"/>
              </a:xfrm>
              <a:prstGeom prst="rect">
                <a:avLst/>
              </a:prstGeom>
            </p:spPr>
          </p:pic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8F94A24C-388E-C94E-A4A2-350FDE72A1D3}"/>
                  </a:ext>
                </a:extLst>
              </p:cNvPr>
              <p:cNvSpPr txBox="1"/>
              <p:nvPr userDrawn="1"/>
            </p:nvSpPr>
            <p:spPr>
              <a:xfrm>
                <a:off x="10495001" y="1824027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Bermuda</a:t>
                </a:r>
              </a:p>
            </p:txBody>
          </p:sp>
        </p:grp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FFDB9CAC-B5FC-0A45-83F2-83401EDBCD6C}"/>
              </a:ext>
            </a:extLst>
          </p:cNvPr>
          <p:cNvGrpSpPr/>
          <p:nvPr userDrawn="1"/>
        </p:nvGrpSpPr>
        <p:grpSpPr>
          <a:xfrm>
            <a:off x="726812" y="2133534"/>
            <a:ext cx="10556629" cy="775095"/>
            <a:chOff x="726812" y="2056829"/>
            <a:chExt cx="10556629" cy="775095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150B3593-3389-AC4B-928A-A299FD06D865}"/>
                </a:ext>
              </a:extLst>
            </p:cNvPr>
            <p:cNvGrpSpPr/>
            <p:nvPr userDrawn="1"/>
          </p:nvGrpSpPr>
          <p:grpSpPr>
            <a:xfrm>
              <a:off x="10489108" y="2056829"/>
              <a:ext cx="794333" cy="647237"/>
              <a:chOff x="941935" y="2776965"/>
              <a:chExt cx="794333" cy="64723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96965B9E-DAD9-544E-AAF5-44F38CB4DB3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1262" y="2776965"/>
                <a:ext cx="785006" cy="472334"/>
              </a:xfrm>
              <a:prstGeom prst="rect">
                <a:avLst/>
              </a:prstGeom>
            </p:spPr>
          </p:pic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1F2ECF3A-21A2-8949-87C5-FE9EED723833}"/>
                  </a:ext>
                </a:extLst>
              </p:cNvPr>
              <p:cNvSpPr txBox="1"/>
              <p:nvPr userDrawn="1"/>
            </p:nvSpPr>
            <p:spPr>
              <a:xfrm>
                <a:off x="941935" y="3224147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Colombia</a:t>
                </a: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1E50C976-6D9E-3C4F-9F4E-4973F1A1702B}"/>
                </a:ext>
              </a:extLst>
            </p:cNvPr>
            <p:cNvGrpSpPr/>
            <p:nvPr userDrawn="1"/>
          </p:nvGrpSpPr>
          <p:grpSpPr>
            <a:xfrm>
              <a:off x="726812" y="2080681"/>
              <a:ext cx="1201820" cy="643521"/>
              <a:chOff x="2325797" y="2080681"/>
              <a:chExt cx="1201820" cy="643521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3D6EC112-1318-5947-B26D-A7D65D1AEEC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5409" y="2080681"/>
                <a:ext cx="785006" cy="472334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ADC08BAE-8DD5-BB44-AFC7-A63CC2D37731}"/>
                  </a:ext>
                </a:extLst>
              </p:cNvPr>
              <p:cNvSpPr txBox="1"/>
              <p:nvPr userDrawn="1"/>
            </p:nvSpPr>
            <p:spPr>
              <a:xfrm>
                <a:off x="2325797" y="2524147"/>
                <a:ext cx="120182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British Virgin Islands</a:t>
                </a: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9FD4E31-2D73-4C41-9FAC-E89A18E4114D}"/>
                </a:ext>
              </a:extLst>
            </p:cNvPr>
            <p:cNvGrpSpPr/>
            <p:nvPr userDrawn="1"/>
          </p:nvGrpSpPr>
          <p:grpSpPr>
            <a:xfrm>
              <a:off x="2439330" y="2080681"/>
              <a:ext cx="972000" cy="751243"/>
              <a:chOff x="4012965" y="2080681"/>
              <a:chExt cx="972000" cy="751243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3CDE92BF-E710-9D4F-943D-37D7C51BD1B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05146" y="2080681"/>
                <a:ext cx="785006" cy="472334"/>
              </a:xfrm>
              <a:prstGeom prst="rect">
                <a:avLst/>
              </a:prstGeom>
            </p:spPr>
          </p:pic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60205B9-C146-BB44-AE38-E1C70E1DDA63}"/>
                  </a:ext>
                </a:extLst>
              </p:cNvPr>
              <p:cNvSpPr txBox="1"/>
              <p:nvPr userDrawn="1"/>
            </p:nvSpPr>
            <p:spPr>
              <a:xfrm>
                <a:off x="4012965" y="2524147"/>
                <a:ext cx="972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Brunei Darussalam</a:t>
                </a: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AA8CEADE-60F9-054E-BDED-61CFAEC4D442}"/>
                </a:ext>
              </a:extLst>
            </p:cNvPr>
            <p:cNvGrpSpPr/>
            <p:nvPr userDrawn="1"/>
          </p:nvGrpSpPr>
          <p:grpSpPr>
            <a:xfrm>
              <a:off x="4102109" y="2080681"/>
              <a:ext cx="791948" cy="643521"/>
              <a:chOff x="5687583" y="2080681"/>
              <a:chExt cx="791948" cy="643521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81691BDB-7F00-EF4C-B21F-FBBC02192F2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94525" y="2080681"/>
                <a:ext cx="785006" cy="472334"/>
              </a:xfrm>
              <a:prstGeom prst="rect">
                <a:avLst/>
              </a:prstGeom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BC8C5EF-4871-544E-9E5E-6BD7D419C966}"/>
                  </a:ext>
                </a:extLst>
              </p:cNvPr>
              <p:cNvSpPr txBox="1"/>
              <p:nvPr userDrawn="1"/>
            </p:nvSpPr>
            <p:spPr>
              <a:xfrm>
                <a:off x="5687583" y="2524147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Burundi</a:t>
                </a: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F122A0F6-E79B-CE4F-A7DA-D7C1607F0C4A}"/>
                </a:ext>
              </a:extLst>
            </p:cNvPr>
            <p:cNvGrpSpPr/>
            <p:nvPr userDrawn="1"/>
          </p:nvGrpSpPr>
          <p:grpSpPr>
            <a:xfrm>
              <a:off x="5686355" y="2080681"/>
              <a:ext cx="791153" cy="643521"/>
              <a:chOff x="7295710" y="2080681"/>
              <a:chExt cx="791153" cy="643521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CDFFF5C3-8DDA-D149-BAF4-6166D5A531F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01857" y="2080681"/>
                <a:ext cx="785006" cy="472334"/>
              </a:xfrm>
              <a:prstGeom prst="rect">
                <a:avLst/>
              </a:prstGeom>
            </p:spPr>
          </p:pic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35F069D-31E4-014C-8B4D-ECC84466A2B7}"/>
                  </a:ext>
                </a:extLst>
              </p:cNvPr>
              <p:cNvSpPr txBox="1"/>
              <p:nvPr userDrawn="1"/>
            </p:nvSpPr>
            <p:spPr>
              <a:xfrm>
                <a:off x="7295710" y="2524147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Canada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5852AD6-E7F4-6446-B2F5-A969B5E0BD15}"/>
                </a:ext>
              </a:extLst>
            </p:cNvPr>
            <p:cNvGrpSpPr/>
            <p:nvPr userDrawn="1"/>
          </p:nvGrpSpPr>
          <p:grpSpPr>
            <a:xfrm>
              <a:off x="7299181" y="2085766"/>
              <a:ext cx="790358" cy="643521"/>
              <a:chOff x="8907640" y="2085766"/>
              <a:chExt cx="790358" cy="643521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BAFC71AA-FF5D-4044-806D-853C1D53608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2992" y="2085766"/>
                <a:ext cx="785006" cy="472334"/>
              </a:xfrm>
              <a:prstGeom prst="rect">
                <a:avLst/>
              </a:prstGeom>
            </p:spPr>
          </p:pic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F9A8CCBC-A661-934D-94A7-35404A6615BE}"/>
                  </a:ext>
                </a:extLst>
              </p:cNvPr>
              <p:cNvSpPr txBox="1"/>
              <p:nvPr userDrawn="1"/>
            </p:nvSpPr>
            <p:spPr>
              <a:xfrm>
                <a:off x="8907640" y="2529232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Chile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B3E4285-B124-5A4C-B039-EAB3E3C28C16}"/>
                </a:ext>
              </a:extLst>
            </p:cNvPr>
            <p:cNvGrpSpPr/>
            <p:nvPr userDrawn="1"/>
          </p:nvGrpSpPr>
          <p:grpSpPr>
            <a:xfrm>
              <a:off x="8919639" y="2076167"/>
              <a:ext cx="789560" cy="648035"/>
              <a:chOff x="10495000" y="2076167"/>
              <a:chExt cx="789560" cy="648035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3A3E72B-47E9-B44F-9D58-555012A2A52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99554" y="2076167"/>
                <a:ext cx="785006" cy="472334"/>
              </a:xfrm>
              <a:prstGeom prst="rect">
                <a:avLst/>
              </a:prstGeom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3437713C-630B-9B4A-9CE1-DB238C3AE957}"/>
                  </a:ext>
                </a:extLst>
              </p:cNvPr>
              <p:cNvSpPr txBox="1"/>
              <p:nvPr userDrawn="1"/>
            </p:nvSpPr>
            <p:spPr>
              <a:xfrm>
                <a:off x="10495000" y="2524147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China</a:t>
                </a:r>
              </a:p>
            </p:txBody>
          </p:sp>
        </p:grp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8151DA59-EE89-F84D-8C4D-0167D7D398FE}"/>
              </a:ext>
            </a:extLst>
          </p:cNvPr>
          <p:cNvGrpSpPr/>
          <p:nvPr userDrawn="1"/>
        </p:nvGrpSpPr>
        <p:grpSpPr>
          <a:xfrm>
            <a:off x="940707" y="3528475"/>
            <a:ext cx="10355056" cy="650801"/>
            <a:chOff x="940707" y="3471497"/>
            <a:chExt cx="10355056" cy="650801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D0AE4F3-85B0-7346-A2F7-A4BD9492C9EC}"/>
                </a:ext>
              </a:extLst>
            </p:cNvPr>
            <p:cNvGrpSpPr/>
            <p:nvPr userDrawn="1"/>
          </p:nvGrpSpPr>
          <p:grpSpPr>
            <a:xfrm>
              <a:off x="940707" y="3475153"/>
              <a:ext cx="791008" cy="642060"/>
              <a:chOff x="940707" y="3475153"/>
              <a:chExt cx="791008" cy="64206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17D82D1-8A8B-F54D-8F60-5B14D927144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6709" y="3475153"/>
                <a:ext cx="785006" cy="472334"/>
              </a:xfrm>
              <a:prstGeom prst="rect">
                <a:avLst/>
              </a:prstGeom>
            </p:spPr>
          </p:pic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4EEB89F5-6753-734A-A043-B9714B0CA042}"/>
                  </a:ext>
                </a:extLst>
              </p:cNvPr>
              <p:cNvSpPr txBox="1"/>
              <p:nvPr userDrawn="1"/>
            </p:nvSpPr>
            <p:spPr>
              <a:xfrm>
                <a:off x="940707" y="3917158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Guyana</a:t>
                </a: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90E8F2AB-8589-BC43-935C-F60E9D4CE64B}"/>
                </a:ext>
              </a:extLst>
            </p:cNvPr>
            <p:cNvGrpSpPr/>
            <p:nvPr userDrawn="1"/>
          </p:nvGrpSpPr>
          <p:grpSpPr>
            <a:xfrm>
              <a:off x="2535411" y="3475153"/>
              <a:ext cx="785006" cy="642060"/>
              <a:chOff x="2535411" y="3475153"/>
              <a:chExt cx="785006" cy="64206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5AA4E4B-AA70-CF4E-97CD-0884AB1DC84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5411" y="3475153"/>
                <a:ext cx="785006" cy="472334"/>
              </a:xfrm>
              <a:prstGeom prst="rect">
                <a:avLst/>
              </a:prstGeom>
            </p:spPr>
          </p:pic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2C55A0E-0F1A-494A-917E-ACA98707DA25}"/>
                  </a:ext>
                </a:extLst>
              </p:cNvPr>
              <p:cNvSpPr txBox="1"/>
              <p:nvPr userDrawn="1"/>
            </p:nvSpPr>
            <p:spPr>
              <a:xfrm>
                <a:off x="2547063" y="3917158"/>
                <a:ext cx="760285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India</a:t>
                </a: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8621B906-7BAD-D646-90BF-FFC7F87A1C3B}"/>
                </a:ext>
              </a:extLst>
            </p:cNvPr>
            <p:cNvGrpSpPr/>
            <p:nvPr userDrawn="1"/>
          </p:nvGrpSpPr>
          <p:grpSpPr>
            <a:xfrm>
              <a:off x="4109703" y="3475153"/>
              <a:ext cx="785006" cy="642060"/>
              <a:chOff x="4109703" y="3475153"/>
              <a:chExt cx="785006" cy="64206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EB9AFFC-E40A-C449-A297-D0F2ED70F5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09703" y="3475153"/>
                <a:ext cx="785006" cy="472334"/>
              </a:xfrm>
              <a:prstGeom prst="rect">
                <a:avLst/>
              </a:prstGeom>
            </p:spPr>
          </p:pic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B444315-7801-714A-B343-69232735109D}"/>
                  </a:ext>
                </a:extLst>
              </p:cNvPr>
              <p:cNvSpPr txBox="1"/>
              <p:nvPr userDrawn="1"/>
            </p:nvSpPr>
            <p:spPr>
              <a:xfrm>
                <a:off x="4113187" y="3917158"/>
                <a:ext cx="78087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Jamaica</a:t>
                </a: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07061207-5B9A-FF44-BE96-AF0DABE73501}"/>
                </a:ext>
              </a:extLst>
            </p:cNvPr>
            <p:cNvGrpSpPr/>
            <p:nvPr userDrawn="1"/>
          </p:nvGrpSpPr>
          <p:grpSpPr>
            <a:xfrm>
              <a:off x="5686355" y="3477107"/>
              <a:ext cx="802288" cy="640106"/>
              <a:chOff x="5686355" y="3477107"/>
              <a:chExt cx="802288" cy="640106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C04F0E6-C38B-9043-A1DF-E6108ED4657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03637" y="3477107"/>
                <a:ext cx="785006" cy="472334"/>
              </a:xfrm>
              <a:prstGeom prst="rect">
                <a:avLst/>
              </a:prstGeom>
            </p:spPr>
          </p:pic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E2AE3FC1-05AD-F54A-A595-0384A519EE6A}"/>
                  </a:ext>
                </a:extLst>
              </p:cNvPr>
              <p:cNvSpPr txBox="1"/>
              <p:nvPr userDrawn="1"/>
            </p:nvSpPr>
            <p:spPr>
              <a:xfrm>
                <a:off x="5686355" y="3917158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Kenya</a:t>
                </a: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CFB494E3-A9CC-2F49-8EAD-43FCAE9E8C0C}"/>
                </a:ext>
              </a:extLst>
            </p:cNvPr>
            <p:cNvGrpSpPr/>
            <p:nvPr userDrawn="1"/>
          </p:nvGrpSpPr>
          <p:grpSpPr>
            <a:xfrm>
              <a:off x="7294482" y="3471497"/>
              <a:ext cx="793793" cy="645716"/>
              <a:chOff x="7294482" y="3471497"/>
              <a:chExt cx="793793" cy="645716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8B1FEEA-D157-6C4B-8DD8-6E49B89116A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04702" y="3471497"/>
                <a:ext cx="783573" cy="472334"/>
              </a:xfrm>
              <a:prstGeom prst="rect">
                <a:avLst/>
              </a:prstGeom>
            </p:spPr>
          </p:pic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9A764482-A845-6E41-B29E-D55075B07BB8}"/>
                  </a:ext>
                </a:extLst>
              </p:cNvPr>
              <p:cNvSpPr txBox="1"/>
              <p:nvPr userDrawn="1"/>
            </p:nvSpPr>
            <p:spPr>
              <a:xfrm>
                <a:off x="7294482" y="3917158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Malawi</a:t>
                </a: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D182AA25-5842-EF49-A94B-213E48FED90A}"/>
                </a:ext>
              </a:extLst>
            </p:cNvPr>
            <p:cNvGrpSpPr/>
            <p:nvPr userDrawn="1"/>
          </p:nvGrpSpPr>
          <p:grpSpPr>
            <a:xfrm>
              <a:off x="8894837" y="3482192"/>
              <a:ext cx="809808" cy="640106"/>
              <a:chOff x="8906412" y="3482192"/>
              <a:chExt cx="809808" cy="64010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9BF735D-5185-3344-B590-B5556D74C2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31214" y="3482192"/>
                <a:ext cx="785006" cy="472334"/>
              </a:xfrm>
              <a:prstGeom prst="rect">
                <a:avLst/>
              </a:prstGeom>
            </p:spPr>
          </p:pic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2C5C616-D16B-B74D-AAC7-A7E00F3D8797}"/>
                  </a:ext>
                </a:extLst>
              </p:cNvPr>
              <p:cNvSpPr txBox="1"/>
              <p:nvPr userDrawn="1"/>
            </p:nvSpPr>
            <p:spPr>
              <a:xfrm>
                <a:off x="8906412" y="3922243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Malaysia</a:t>
                </a:r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1D429C44-E9D8-FC40-B45C-AB6ACBA3F4AC}"/>
                </a:ext>
              </a:extLst>
            </p:cNvPr>
            <p:cNvGrpSpPr/>
            <p:nvPr userDrawn="1"/>
          </p:nvGrpSpPr>
          <p:grpSpPr>
            <a:xfrm>
              <a:off x="10482197" y="3471497"/>
              <a:ext cx="813566" cy="645716"/>
              <a:chOff x="10493772" y="3471497"/>
              <a:chExt cx="813566" cy="645716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C4CFFED-7E22-9546-856A-48649EC49E1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22332" y="3471497"/>
                <a:ext cx="785006" cy="472334"/>
              </a:xfrm>
              <a:prstGeom prst="rect">
                <a:avLst/>
              </a:prstGeom>
            </p:spPr>
          </p:pic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3C1D52B9-F4CB-064D-A73C-F8C053918B25}"/>
                  </a:ext>
                </a:extLst>
              </p:cNvPr>
              <p:cNvSpPr txBox="1"/>
              <p:nvPr userDrawn="1"/>
            </p:nvSpPr>
            <p:spPr>
              <a:xfrm>
                <a:off x="10493772" y="3917158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Mauritius</a:t>
                </a:r>
              </a:p>
            </p:txBody>
          </p:sp>
        </p:grp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7774D391-FC5D-D54B-9955-91DC35AEEA45}"/>
              </a:ext>
            </a:extLst>
          </p:cNvPr>
          <p:cNvGrpSpPr/>
          <p:nvPr userDrawn="1"/>
        </p:nvGrpSpPr>
        <p:grpSpPr>
          <a:xfrm>
            <a:off x="940707" y="4225682"/>
            <a:ext cx="10343853" cy="653989"/>
            <a:chOff x="940707" y="4182584"/>
            <a:chExt cx="10343853" cy="653989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DEC49A65-35FF-C34B-9809-393AAE3F8932}"/>
                </a:ext>
              </a:extLst>
            </p:cNvPr>
            <p:cNvGrpSpPr/>
            <p:nvPr userDrawn="1"/>
          </p:nvGrpSpPr>
          <p:grpSpPr>
            <a:xfrm>
              <a:off x="940707" y="4182584"/>
              <a:ext cx="791008" cy="648904"/>
              <a:chOff x="940707" y="4182584"/>
              <a:chExt cx="791008" cy="648904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CD2DAB1-4925-D14B-B4D6-2618AD0729B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6709" y="4182584"/>
                <a:ext cx="785006" cy="472334"/>
              </a:xfrm>
              <a:prstGeom prst="rect">
                <a:avLst/>
              </a:prstGeom>
            </p:spPr>
          </p:pic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2437E422-5DFF-2849-9849-EAAB4949E240}"/>
                  </a:ext>
                </a:extLst>
              </p:cNvPr>
              <p:cNvSpPr txBox="1"/>
              <p:nvPr userDrawn="1"/>
            </p:nvSpPr>
            <p:spPr>
              <a:xfrm>
                <a:off x="940707" y="4631433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Montserrat</a:t>
                </a: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C49B8FBB-6367-F14C-AD25-B5CDE2033BB7}"/>
                </a:ext>
              </a:extLst>
            </p:cNvPr>
            <p:cNvGrpSpPr/>
            <p:nvPr userDrawn="1"/>
          </p:nvGrpSpPr>
          <p:grpSpPr>
            <a:xfrm>
              <a:off x="2531614" y="4182584"/>
              <a:ext cx="788803" cy="648904"/>
              <a:chOff x="2531614" y="4182584"/>
              <a:chExt cx="788803" cy="64890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707DD0D-9625-534E-9AC1-EC47A38F6F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1614" y="4182584"/>
                <a:ext cx="785006" cy="472334"/>
              </a:xfrm>
              <a:prstGeom prst="rect">
                <a:avLst/>
              </a:prstGeom>
            </p:spPr>
          </p:pic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DEFE8929-E40F-FD44-9D1E-57FA6810228E}"/>
                  </a:ext>
                </a:extLst>
              </p:cNvPr>
              <p:cNvSpPr txBox="1"/>
              <p:nvPr userDrawn="1"/>
            </p:nvSpPr>
            <p:spPr>
              <a:xfrm>
                <a:off x="2532999" y="4631433"/>
                <a:ext cx="787418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Myanmar</a:t>
                </a: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9A3B4C91-2E3D-6040-A5A2-EB5584F94294}"/>
                </a:ext>
              </a:extLst>
            </p:cNvPr>
            <p:cNvGrpSpPr/>
            <p:nvPr userDrawn="1"/>
          </p:nvGrpSpPr>
          <p:grpSpPr>
            <a:xfrm>
              <a:off x="4102109" y="4182584"/>
              <a:ext cx="788853" cy="648904"/>
              <a:chOff x="4102109" y="4182584"/>
              <a:chExt cx="788853" cy="648904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A6F4234-21C0-D241-9465-983771505CB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02109" y="4182584"/>
                <a:ext cx="785006" cy="472334"/>
              </a:xfrm>
              <a:prstGeom prst="rect">
                <a:avLst/>
              </a:prstGeom>
            </p:spPr>
          </p:pic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66B458FB-5E72-6546-94A5-8B1F840EBD2F}"/>
                  </a:ext>
                </a:extLst>
              </p:cNvPr>
              <p:cNvSpPr txBox="1"/>
              <p:nvPr userDrawn="1"/>
            </p:nvSpPr>
            <p:spPr>
              <a:xfrm>
                <a:off x="4109051" y="4631433"/>
                <a:ext cx="781911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Nigeria</a:t>
                </a: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B3E0BDDA-DC64-9941-850C-C55A0320E6A7}"/>
                </a:ext>
              </a:extLst>
            </p:cNvPr>
            <p:cNvGrpSpPr/>
            <p:nvPr userDrawn="1"/>
          </p:nvGrpSpPr>
          <p:grpSpPr>
            <a:xfrm>
              <a:off x="5686355" y="4182584"/>
              <a:ext cx="790897" cy="648904"/>
              <a:chOff x="5686355" y="4182584"/>
              <a:chExt cx="790897" cy="648904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7FF3DB07-FEB8-4442-AF18-F3E407204F7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92246" y="4182584"/>
                <a:ext cx="785006" cy="472334"/>
              </a:xfrm>
              <a:prstGeom prst="rect">
                <a:avLst/>
              </a:prstGeom>
            </p:spPr>
          </p:pic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EB757451-DFB5-9A47-9E85-7B26C5823360}"/>
                  </a:ext>
                </a:extLst>
              </p:cNvPr>
              <p:cNvSpPr txBox="1"/>
              <p:nvPr userDrawn="1"/>
            </p:nvSpPr>
            <p:spPr>
              <a:xfrm>
                <a:off x="5686355" y="4631433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Pakistan</a:t>
                </a: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3F52E9A3-F7EA-0E42-9561-9406E7F585C3}"/>
                </a:ext>
              </a:extLst>
            </p:cNvPr>
            <p:cNvGrpSpPr/>
            <p:nvPr userDrawn="1"/>
          </p:nvGrpSpPr>
          <p:grpSpPr>
            <a:xfrm>
              <a:off x="7140349" y="4182584"/>
              <a:ext cx="1093272" cy="644613"/>
              <a:chOff x="7140349" y="4182584"/>
              <a:chExt cx="1093272" cy="644613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138CA3BF-0A6E-3540-A223-254817398F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00336" y="4182584"/>
                <a:ext cx="785006" cy="472334"/>
              </a:xfrm>
              <a:prstGeom prst="rect">
                <a:avLst/>
              </a:prstGeom>
            </p:spPr>
          </p:pic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3FB7DE9B-CC60-AB4D-A91D-1E65E940B1F3}"/>
                  </a:ext>
                </a:extLst>
              </p:cNvPr>
              <p:cNvSpPr txBox="1"/>
              <p:nvPr userDrawn="1"/>
            </p:nvSpPr>
            <p:spPr>
              <a:xfrm>
                <a:off x="7140349" y="4627142"/>
                <a:ext cx="1093272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Papua New Guinea</a:t>
                </a: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35E5BB85-7347-B242-8DF1-6B177EB5DDD8}"/>
                </a:ext>
              </a:extLst>
            </p:cNvPr>
            <p:cNvGrpSpPr/>
            <p:nvPr userDrawn="1"/>
          </p:nvGrpSpPr>
          <p:grpSpPr>
            <a:xfrm>
              <a:off x="8906412" y="4187669"/>
              <a:ext cx="790823" cy="648904"/>
              <a:chOff x="8906412" y="4187669"/>
              <a:chExt cx="790823" cy="64890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C60FB054-4804-9640-905B-192737E8671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2229" y="4187669"/>
                <a:ext cx="785006" cy="472334"/>
              </a:xfrm>
              <a:prstGeom prst="rect">
                <a:avLst/>
              </a:prstGeom>
            </p:spPr>
          </p:pic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9C9514EA-7D04-E74D-8ED9-B4BBA6C86A4B}"/>
                  </a:ext>
                </a:extLst>
              </p:cNvPr>
              <p:cNvSpPr txBox="1"/>
              <p:nvPr userDrawn="1"/>
            </p:nvSpPr>
            <p:spPr>
              <a:xfrm>
                <a:off x="8906412" y="4636518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Philippines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FC832CF2-6BEC-034C-8D50-DB634BCAC8C7}"/>
                </a:ext>
              </a:extLst>
            </p:cNvPr>
            <p:cNvGrpSpPr/>
            <p:nvPr userDrawn="1"/>
          </p:nvGrpSpPr>
          <p:grpSpPr>
            <a:xfrm>
              <a:off x="10493772" y="4182584"/>
              <a:ext cx="790788" cy="648904"/>
              <a:chOff x="10493772" y="4182584"/>
              <a:chExt cx="790788" cy="648904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C4D453A2-F21B-1443-90B4-73597F82FCE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99554" y="4182584"/>
                <a:ext cx="785006" cy="472334"/>
              </a:xfrm>
              <a:prstGeom prst="rect">
                <a:avLst/>
              </a:prstGeom>
            </p:spPr>
          </p:pic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2687C57E-9A05-3D44-96AB-C36AC783041D}"/>
                  </a:ext>
                </a:extLst>
              </p:cNvPr>
              <p:cNvSpPr txBox="1"/>
              <p:nvPr userDrawn="1"/>
            </p:nvSpPr>
            <p:spPr>
              <a:xfrm>
                <a:off x="10493772" y="4631433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Rwanda</a:t>
                </a:r>
              </a:p>
            </p:txBody>
          </p:sp>
        </p:grp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7216FA8D-C33B-7D46-AB2D-B4026F5D55B9}"/>
              </a:ext>
            </a:extLst>
          </p:cNvPr>
          <p:cNvGrpSpPr/>
          <p:nvPr userDrawn="1"/>
        </p:nvGrpSpPr>
        <p:grpSpPr>
          <a:xfrm>
            <a:off x="940707" y="4909586"/>
            <a:ext cx="10343853" cy="670617"/>
            <a:chOff x="940707" y="4876806"/>
            <a:chExt cx="10343853" cy="670617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649001AD-B737-9D4B-8A3F-F9DC2A5DF2BE}"/>
                </a:ext>
              </a:extLst>
            </p:cNvPr>
            <p:cNvGrpSpPr/>
            <p:nvPr userDrawn="1"/>
          </p:nvGrpSpPr>
          <p:grpSpPr>
            <a:xfrm>
              <a:off x="940707" y="4876806"/>
              <a:ext cx="796777" cy="665532"/>
              <a:chOff x="940707" y="4876806"/>
              <a:chExt cx="796777" cy="66553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2190A611-E89C-A241-BBA4-8F45D710090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2478" y="4876806"/>
                <a:ext cx="785006" cy="472334"/>
              </a:xfrm>
              <a:prstGeom prst="rect">
                <a:avLst/>
              </a:prstGeom>
            </p:spPr>
          </p:pic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4DA6EFD2-A420-6446-8DAD-025431240F37}"/>
                  </a:ext>
                </a:extLst>
              </p:cNvPr>
              <p:cNvSpPr txBox="1"/>
              <p:nvPr userDrawn="1"/>
            </p:nvSpPr>
            <p:spPr>
              <a:xfrm>
                <a:off x="940707" y="5342283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Sierra Leone</a:t>
                </a:r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42CA2947-EAD8-A34F-86B6-E49746A6CC13}"/>
                </a:ext>
              </a:extLst>
            </p:cNvPr>
            <p:cNvGrpSpPr/>
            <p:nvPr userDrawn="1"/>
          </p:nvGrpSpPr>
          <p:grpSpPr>
            <a:xfrm>
              <a:off x="2493801" y="4876806"/>
              <a:ext cx="917529" cy="665532"/>
              <a:chOff x="2493801" y="4876806"/>
              <a:chExt cx="917529" cy="665532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C15A8AA0-8D50-F547-980D-2864486B8C7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6422" y="4876806"/>
                <a:ext cx="785006" cy="472334"/>
              </a:xfrm>
              <a:prstGeom prst="rect">
                <a:avLst/>
              </a:prstGeom>
            </p:spPr>
          </p:pic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B6B4EAFD-6BDB-AD4A-8C23-09B97C32F617}"/>
                  </a:ext>
                </a:extLst>
              </p:cNvPr>
              <p:cNvSpPr txBox="1"/>
              <p:nvPr userDrawn="1"/>
            </p:nvSpPr>
            <p:spPr>
              <a:xfrm>
                <a:off x="2493801" y="5342283"/>
                <a:ext cx="917529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Solomon Islands</a:t>
                </a:r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B3B77B69-7CDA-EE4E-952E-0DA5BCD3F9DC}"/>
                </a:ext>
              </a:extLst>
            </p:cNvPr>
            <p:cNvGrpSpPr/>
            <p:nvPr userDrawn="1"/>
          </p:nvGrpSpPr>
          <p:grpSpPr>
            <a:xfrm>
              <a:off x="4102109" y="4876806"/>
              <a:ext cx="800248" cy="665532"/>
              <a:chOff x="4102109" y="4876806"/>
              <a:chExt cx="800248" cy="665532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6627D77B-D48E-8742-9029-230C2655B7B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05956" y="4876806"/>
                <a:ext cx="785006" cy="472334"/>
              </a:xfrm>
              <a:prstGeom prst="rect">
                <a:avLst/>
              </a:prstGeom>
            </p:spPr>
          </p:pic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2BE2886A-6623-2C48-9C8B-28A3005D1F6D}"/>
                  </a:ext>
                </a:extLst>
              </p:cNvPr>
              <p:cNvSpPr txBox="1"/>
              <p:nvPr userDrawn="1"/>
            </p:nvSpPr>
            <p:spPr>
              <a:xfrm>
                <a:off x="4102109" y="5342283"/>
                <a:ext cx="800248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South Africa</a:t>
                </a:r>
              </a:p>
            </p:txBody>
          </p: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3B0CD4EA-4DFD-AC46-AACA-CD75F2CF474F}"/>
                </a:ext>
              </a:extLst>
            </p:cNvPr>
            <p:cNvGrpSpPr/>
            <p:nvPr userDrawn="1"/>
          </p:nvGrpSpPr>
          <p:grpSpPr>
            <a:xfrm>
              <a:off x="5695132" y="4876806"/>
              <a:ext cx="787804" cy="665532"/>
              <a:chOff x="5695132" y="4876806"/>
              <a:chExt cx="787804" cy="665532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6A102033-9B9C-9A46-AE81-F46120CB77C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95132" y="4876806"/>
                <a:ext cx="785006" cy="472334"/>
              </a:xfrm>
              <a:prstGeom prst="rect">
                <a:avLst/>
              </a:prstGeom>
            </p:spPr>
          </p:pic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C0BA2C3A-F625-F643-8A8A-B03383DD94FE}"/>
                  </a:ext>
                </a:extLst>
              </p:cNvPr>
              <p:cNvSpPr txBox="1"/>
              <p:nvPr userDrawn="1"/>
            </p:nvSpPr>
            <p:spPr>
              <a:xfrm>
                <a:off x="5697930" y="5342283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Sri Lanka </a:t>
                </a: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01CD5113-BF58-4C44-BF72-F84EF04CF09C}"/>
                </a:ext>
              </a:extLst>
            </p:cNvPr>
            <p:cNvGrpSpPr/>
            <p:nvPr userDrawn="1"/>
          </p:nvGrpSpPr>
          <p:grpSpPr>
            <a:xfrm>
              <a:off x="7302261" y="4876806"/>
              <a:ext cx="785006" cy="661241"/>
              <a:chOff x="7302261" y="4876806"/>
              <a:chExt cx="785006" cy="661241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57F111DF-D5BB-EF47-B756-C49482116D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02261" y="4876806"/>
                <a:ext cx="785006" cy="472334"/>
              </a:xfrm>
              <a:prstGeom prst="rect">
                <a:avLst/>
              </a:prstGeom>
            </p:spPr>
          </p:pic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27A6C0E9-9E4D-AF46-97C8-F6B9A556E3E7}"/>
                  </a:ext>
                </a:extLst>
              </p:cNvPr>
              <p:cNvSpPr txBox="1"/>
              <p:nvPr userDrawn="1"/>
            </p:nvSpPr>
            <p:spPr>
              <a:xfrm>
                <a:off x="7308862" y="5337992"/>
                <a:ext cx="7706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St Helena*</a:t>
                </a: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E719EA0C-5D72-614F-BAB3-2022A87310FF}"/>
                </a:ext>
              </a:extLst>
            </p:cNvPr>
            <p:cNvGrpSpPr/>
            <p:nvPr userDrawn="1"/>
          </p:nvGrpSpPr>
          <p:grpSpPr>
            <a:xfrm>
              <a:off x="8906412" y="4881891"/>
              <a:ext cx="791787" cy="665532"/>
              <a:chOff x="8906412" y="4881891"/>
              <a:chExt cx="791787" cy="665532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A6A5803F-EE97-CA4F-BADF-5454560F54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3193" y="4881891"/>
                <a:ext cx="785006" cy="472334"/>
              </a:xfrm>
              <a:prstGeom prst="rect">
                <a:avLst/>
              </a:prstGeom>
            </p:spPr>
          </p:pic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1AAF723C-3291-6E49-9788-DF6BE0534E17}"/>
                  </a:ext>
                </a:extLst>
              </p:cNvPr>
              <p:cNvSpPr txBox="1"/>
              <p:nvPr userDrawn="1"/>
            </p:nvSpPr>
            <p:spPr>
              <a:xfrm>
                <a:off x="8906412" y="5347368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Switzerland</a:t>
                </a:r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66C0CFA1-6406-6A49-AE66-05582E03D3FF}"/>
                </a:ext>
              </a:extLst>
            </p:cNvPr>
            <p:cNvGrpSpPr/>
            <p:nvPr userDrawn="1"/>
          </p:nvGrpSpPr>
          <p:grpSpPr>
            <a:xfrm>
              <a:off x="10493772" y="4876806"/>
              <a:ext cx="790788" cy="665532"/>
              <a:chOff x="10493772" y="4876806"/>
              <a:chExt cx="790788" cy="665532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9A12A4B-003E-E948-BC65-6F51F1DB9B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99554" y="4876806"/>
                <a:ext cx="785006" cy="472334"/>
              </a:xfrm>
              <a:prstGeom prst="rect">
                <a:avLst/>
              </a:prstGeom>
            </p:spPr>
          </p:pic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47395397-18E4-AD46-9D56-521A7CC3B81A}"/>
                  </a:ext>
                </a:extLst>
              </p:cNvPr>
              <p:cNvSpPr txBox="1"/>
              <p:nvPr userDrawn="1"/>
            </p:nvSpPr>
            <p:spPr>
              <a:xfrm>
                <a:off x="10493772" y="5342283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Tanzania</a:t>
                </a:r>
              </a:p>
            </p:txBody>
          </p:sp>
        </p:grp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9B8927C6-73B8-634D-929C-180CCF7BB0F1}"/>
              </a:ext>
            </a:extLst>
          </p:cNvPr>
          <p:cNvGrpSpPr/>
          <p:nvPr userDrawn="1"/>
        </p:nvGrpSpPr>
        <p:grpSpPr>
          <a:xfrm>
            <a:off x="907440" y="5616973"/>
            <a:ext cx="10388323" cy="650349"/>
            <a:chOff x="907440" y="5588176"/>
            <a:chExt cx="10388323" cy="650349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BE092D97-A507-9C4D-9C54-9E57698DE098}"/>
                </a:ext>
              </a:extLst>
            </p:cNvPr>
            <p:cNvGrpSpPr/>
            <p:nvPr userDrawn="1"/>
          </p:nvGrpSpPr>
          <p:grpSpPr>
            <a:xfrm>
              <a:off x="907440" y="5588176"/>
              <a:ext cx="865780" cy="645264"/>
              <a:chOff x="907440" y="5588176"/>
              <a:chExt cx="865780" cy="645264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32B3F295-BC0D-CF4C-B811-3AC2E22C4E9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2478" y="5588176"/>
                <a:ext cx="785006" cy="472335"/>
              </a:xfrm>
              <a:prstGeom prst="rect">
                <a:avLst/>
              </a:prstGeom>
            </p:spPr>
          </p:pic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97B63ECC-C775-254E-A283-B6F8E2962E4E}"/>
                  </a:ext>
                </a:extLst>
              </p:cNvPr>
              <p:cNvSpPr txBox="1"/>
              <p:nvPr userDrawn="1"/>
            </p:nvSpPr>
            <p:spPr>
              <a:xfrm>
                <a:off x="907440" y="6033385"/>
                <a:ext cx="86578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The Netherlands</a:t>
                </a:r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797EA994-2050-1245-BB72-5A987FC9B7BF}"/>
                </a:ext>
              </a:extLst>
            </p:cNvPr>
            <p:cNvGrpSpPr/>
            <p:nvPr userDrawn="1"/>
          </p:nvGrpSpPr>
          <p:grpSpPr>
            <a:xfrm>
              <a:off x="2439330" y="5588176"/>
              <a:ext cx="972000" cy="645264"/>
              <a:chOff x="2439330" y="5588176"/>
              <a:chExt cx="972000" cy="645264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883078B2-2A84-F147-B837-B8FBEDB2556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7531" y="5588176"/>
                <a:ext cx="778353" cy="472335"/>
              </a:xfrm>
              <a:prstGeom prst="rect">
                <a:avLst/>
              </a:prstGeom>
            </p:spPr>
          </p:pic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4E7DCCAD-2A45-3A42-85D3-77A8058D8E75}"/>
                  </a:ext>
                </a:extLst>
              </p:cNvPr>
              <p:cNvSpPr txBox="1"/>
              <p:nvPr userDrawn="1"/>
            </p:nvSpPr>
            <p:spPr>
              <a:xfrm>
                <a:off x="2439330" y="6033385"/>
                <a:ext cx="972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Trinidad &amp; Tobago</a:t>
                </a:r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838C3B0B-27F0-6245-8266-06FBBA69B188}"/>
                </a:ext>
              </a:extLst>
            </p:cNvPr>
            <p:cNvGrpSpPr/>
            <p:nvPr userDrawn="1"/>
          </p:nvGrpSpPr>
          <p:grpSpPr>
            <a:xfrm>
              <a:off x="4105956" y="5588176"/>
              <a:ext cx="785006" cy="645264"/>
              <a:chOff x="4105956" y="5588176"/>
              <a:chExt cx="785006" cy="645264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952C8A08-B150-0348-9F80-48712DBCFBF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05956" y="5588176"/>
                <a:ext cx="785006" cy="472335"/>
              </a:xfrm>
              <a:prstGeom prst="rect">
                <a:avLst/>
              </a:prstGeom>
            </p:spPr>
          </p:pic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18E12DAC-E458-7F4B-9BE8-189BEFDBB4BA}"/>
                  </a:ext>
                </a:extLst>
              </p:cNvPr>
              <p:cNvSpPr txBox="1"/>
              <p:nvPr userDrawn="1"/>
            </p:nvSpPr>
            <p:spPr>
              <a:xfrm>
                <a:off x="4109050" y="6033385"/>
                <a:ext cx="776489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Uganda</a:t>
                </a:r>
              </a:p>
            </p:txBody>
          </p: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17F19E7D-9269-DF43-B685-09F71D37C162}"/>
                </a:ext>
              </a:extLst>
            </p:cNvPr>
            <p:cNvGrpSpPr/>
            <p:nvPr userDrawn="1"/>
          </p:nvGrpSpPr>
          <p:grpSpPr>
            <a:xfrm>
              <a:off x="5681033" y="5588176"/>
              <a:ext cx="816548" cy="640827"/>
              <a:chOff x="5681033" y="5588176"/>
              <a:chExt cx="816548" cy="640827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B63B9F0E-A874-4E44-A68A-D730D5FB478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91806" y="5588176"/>
                <a:ext cx="785006" cy="472335"/>
              </a:xfrm>
              <a:prstGeom prst="rect">
                <a:avLst/>
              </a:prstGeom>
            </p:spPr>
          </p:pic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F2DC07E8-A6C2-C54E-A63C-3A890265E6E6}"/>
                  </a:ext>
                </a:extLst>
              </p:cNvPr>
              <p:cNvSpPr txBox="1"/>
              <p:nvPr userDrawn="1"/>
            </p:nvSpPr>
            <p:spPr>
              <a:xfrm>
                <a:off x="5681033" y="6028948"/>
                <a:ext cx="816548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United Kingdom</a:t>
                </a:r>
              </a:p>
            </p:txBody>
          </p: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3275A73E-E36A-6047-8CBF-BA530F7ABE1A}"/>
                </a:ext>
              </a:extLst>
            </p:cNvPr>
            <p:cNvGrpSpPr/>
            <p:nvPr userDrawn="1"/>
          </p:nvGrpSpPr>
          <p:grpSpPr>
            <a:xfrm>
              <a:off x="7300044" y="5588176"/>
              <a:ext cx="786819" cy="640973"/>
              <a:chOff x="7300044" y="5588176"/>
              <a:chExt cx="786819" cy="640973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F3A16C49-1CBF-7B40-9C43-036B8275834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00044" y="5588176"/>
                <a:ext cx="785006" cy="472335"/>
              </a:xfrm>
              <a:prstGeom prst="rect">
                <a:avLst/>
              </a:prstGeom>
            </p:spPr>
          </p:pic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4DD00D00-4194-A24D-BEA3-645953CE9124}"/>
                  </a:ext>
                </a:extLst>
              </p:cNvPr>
              <p:cNvSpPr txBox="1"/>
              <p:nvPr userDrawn="1"/>
            </p:nvSpPr>
            <p:spPr>
              <a:xfrm>
                <a:off x="7308862" y="6029094"/>
                <a:ext cx="778001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Vietnam</a:t>
                </a:r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51533DDF-175E-BD44-972A-C4BA41219118}"/>
                </a:ext>
              </a:extLst>
            </p:cNvPr>
            <p:cNvGrpSpPr/>
            <p:nvPr userDrawn="1"/>
          </p:nvGrpSpPr>
          <p:grpSpPr>
            <a:xfrm>
              <a:off x="8912085" y="5593261"/>
              <a:ext cx="796318" cy="645264"/>
              <a:chOff x="8912085" y="5593261"/>
              <a:chExt cx="796318" cy="645264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A92B8583-9F9A-B341-B2DD-076465B74C8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2085" y="5593261"/>
                <a:ext cx="785006" cy="472335"/>
              </a:xfrm>
              <a:prstGeom prst="rect">
                <a:avLst/>
              </a:prstGeom>
            </p:spPr>
          </p:pic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5953FF91-0341-684C-834C-07B3F33F512A}"/>
                  </a:ext>
                </a:extLst>
              </p:cNvPr>
              <p:cNvSpPr txBox="1"/>
              <p:nvPr userDrawn="1"/>
            </p:nvSpPr>
            <p:spPr>
              <a:xfrm>
                <a:off x="8923397" y="6038470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Zambia</a:t>
                </a:r>
              </a:p>
            </p:txBody>
          </p: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25887AB0-D303-1649-AB12-BEE250CEE455}"/>
                </a:ext>
              </a:extLst>
            </p:cNvPr>
            <p:cNvGrpSpPr/>
            <p:nvPr userDrawn="1"/>
          </p:nvGrpSpPr>
          <p:grpSpPr>
            <a:xfrm>
              <a:off x="10499554" y="5588176"/>
              <a:ext cx="796209" cy="645264"/>
              <a:chOff x="10499554" y="5588176"/>
              <a:chExt cx="796209" cy="64526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0968F083-D582-8F46-B48B-6751B5F33C0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99554" y="5588176"/>
                <a:ext cx="785006" cy="472335"/>
              </a:xfrm>
              <a:prstGeom prst="rect">
                <a:avLst/>
              </a:prstGeom>
            </p:spPr>
          </p:pic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507FF089-8F3A-4742-A9B8-4C0B07E0EAD8}"/>
                  </a:ext>
                </a:extLst>
              </p:cNvPr>
              <p:cNvSpPr txBox="1"/>
              <p:nvPr userDrawn="1"/>
            </p:nvSpPr>
            <p:spPr>
              <a:xfrm>
                <a:off x="10510757" y="6033385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Zimbabwe</a:t>
                </a:r>
              </a:p>
            </p:txBody>
          </p:sp>
        </p:grpSp>
      </p:grpSp>
      <p:sp>
        <p:nvSpPr>
          <p:cNvPr id="147" name="Title 1">
            <a:extLst>
              <a:ext uri="{FF2B5EF4-FFF2-40B4-BE49-F238E27FC236}">
                <a16:creationId xmlns:a16="http://schemas.microsoft.com/office/drawing/2014/main" id="{ABB7F47D-A9C1-FE49-B071-70AF28AC643B}"/>
              </a:ext>
            </a:extLst>
          </p:cNvPr>
          <p:cNvSpPr txBox="1">
            <a:spLocks/>
          </p:cNvSpPr>
          <p:nvPr userDrawn="1"/>
        </p:nvSpPr>
        <p:spPr>
          <a:xfrm>
            <a:off x="838800" y="640800"/>
            <a:ext cx="10515600" cy="7605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Our member countries</a:t>
            </a: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19B53FBC-95F3-484F-ABE3-BDD899BDB30E}"/>
              </a:ext>
            </a:extLst>
          </p:cNvPr>
          <p:cNvGrpSpPr/>
          <p:nvPr userDrawn="1"/>
        </p:nvGrpSpPr>
        <p:grpSpPr>
          <a:xfrm>
            <a:off x="936424" y="2829322"/>
            <a:ext cx="10348136" cy="658852"/>
            <a:chOff x="936424" y="2776285"/>
            <a:chExt cx="10348136" cy="658852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BFC4A66F-CA82-4249-BFBF-3B50C0C2A80B}"/>
                </a:ext>
              </a:extLst>
            </p:cNvPr>
            <p:cNvGrpSpPr/>
            <p:nvPr userDrawn="1"/>
          </p:nvGrpSpPr>
          <p:grpSpPr>
            <a:xfrm>
              <a:off x="936424" y="2776965"/>
              <a:ext cx="785006" cy="647237"/>
              <a:chOff x="2535409" y="2776965"/>
              <a:chExt cx="785006" cy="64723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00DDD2B-DAA8-5B4C-80E0-B3AD54322B9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5409" y="2776965"/>
                <a:ext cx="785006" cy="472334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48A9DE1E-DCEC-6444-AFCB-04A2386A814B}"/>
                  </a:ext>
                </a:extLst>
              </p:cNvPr>
              <p:cNvSpPr txBox="1"/>
              <p:nvPr userDrawn="1"/>
            </p:nvSpPr>
            <p:spPr>
              <a:xfrm>
                <a:off x="2539691" y="3224147"/>
                <a:ext cx="78072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Cote d’Ivoire</a:t>
                </a: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FCD03CA5-6AA7-4E44-BD2B-FFD2F479CC5B}"/>
                </a:ext>
              </a:extLst>
            </p:cNvPr>
            <p:cNvGrpSpPr/>
            <p:nvPr userDrawn="1"/>
          </p:nvGrpSpPr>
          <p:grpSpPr>
            <a:xfrm>
              <a:off x="2527749" y="2776285"/>
              <a:ext cx="785007" cy="647917"/>
              <a:chOff x="4105145" y="2776285"/>
              <a:chExt cx="785007" cy="64791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C88FE54-BC58-D149-97AC-6F430D1C514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05146" y="2776285"/>
                <a:ext cx="785006" cy="472334"/>
              </a:xfrm>
              <a:prstGeom prst="rect">
                <a:avLst/>
              </a:prstGeom>
            </p:spPr>
          </p:pic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3DDD69D0-9054-C947-8E87-F0441897E52B}"/>
                  </a:ext>
                </a:extLst>
              </p:cNvPr>
              <p:cNvSpPr txBox="1"/>
              <p:nvPr userDrawn="1"/>
            </p:nvSpPr>
            <p:spPr>
              <a:xfrm>
                <a:off x="4105145" y="3224147"/>
                <a:ext cx="772005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Cyprus</a:t>
                </a:r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18CBA13F-5F5A-A640-949B-AFF7609B0E1D}"/>
                </a:ext>
              </a:extLst>
            </p:cNvPr>
            <p:cNvGrpSpPr/>
            <p:nvPr userDrawn="1"/>
          </p:nvGrpSpPr>
          <p:grpSpPr>
            <a:xfrm>
              <a:off x="4102109" y="2776287"/>
              <a:ext cx="791948" cy="647915"/>
              <a:chOff x="5687583" y="2776287"/>
              <a:chExt cx="791948" cy="64791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1F6429D-72CE-F340-96AF-5F6D35F9D08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94525" y="2776287"/>
                <a:ext cx="785006" cy="472334"/>
              </a:xfrm>
              <a:prstGeom prst="rect">
                <a:avLst/>
              </a:prstGeom>
            </p:spPr>
          </p:pic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65D492F-360C-A043-BE82-88E274518A58}"/>
                  </a:ext>
                </a:extLst>
              </p:cNvPr>
              <p:cNvSpPr txBox="1"/>
              <p:nvPr userDrawn="1"/>
            </p:nvSpPr>
            <p:spPr>
              <a:xfrm>
                <a:off x="5687583" y="3224147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DPR Korea</a:t>
                </a:r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90E30606-FE80-5C46-B5FA-E21018449AF9}"/>
                </a:ext>
              </a:extLst>
            </p:cNvPr>
            <p:cNvGrpSpPr/>
            <p:nvPr userDrawn="1"/>
          </p:nvGrpSpPr>
          <p:grpSpPr>
            <a:xfrm>
              <a:off x="7295710" y="2776287"/>
              <a:ext cx="791153" cy="647915"/>
              <a:chOff x="7295710" y="2776287"/>
              <a:chExt cx="791153" cy="64791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7070006-9B09-9C4A-9F94-28892AB784C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01857" y="2776287"/>
                <a:ext cx="785006" cy="472334"/>
              </a:xfrm>
              <a:prstGeom prst="rect">
                <a:avLst/>
              </a:prstGeom>
            </p:spPr>
          </p:pic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E722EC9-9CF5-9741-ABB2-497B63D723CC}"/>
                  </a:ext>
                </a:extLst>
              </p:cNvPr>
              <p:cNvSpPr txBox="1"/>
              <p:nvPr userDrawn="1"/>
            </p:nvSpPr>
            <p:spPr>
              <a:xfrm>
                <a:off x="7295710" y="3224147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Gambia</a:t>
                </a: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38CA5E83-ADA1-3E47-8149-87FF5E6C7802}"/>
                </a:ext>
              </a:extLst>
            </p:cNvPr>
            <p:cNvGrpSpPr/>
            <p:nvPr userDrawn="1"/>
          </p:nvGrpSpPr>
          <p:grpSpPr>
            <a:xfrm>
              <a:off x="8907640" y="2781372"/>
              <a:ext cx="790358" cy="647915"/>
              <a:chOff x="8907640" y="2781372"/>
              <a:chExt cx="790358" cy="64791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CF31FC1-6FA9-3F48-A798-D7C125C06E7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2992" y="2781372"/>
                <a:ext cx="785006" cy="472334"/>
              </a:xfrm>
              <a:prstGeom prst="rect">
                <a:avLst/>
              </a:prstGeom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C2BA529-F0F1-E442-BF5F-AD9F875E9039}"/>
                  </a:ext>
                </a:extLst>
              </p:cNvPr>
              <p:cNvSpPr txBox="1"/>
              <p:nvPr userDrawn="1"/>
            </p:nvSpPr>
            <p:spPr>
              <a:xfrm>
                <a:off x="8907640" y="3229232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Ghana</a:t>
                </a:r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A11497BC-304B-9A4E-BC11-DBF63D722B64}"/>
                </a:ext>
              </a:extLst>
            </p:cNvPr>
            <p:cNvGrpSpPr/>
            <p:nvPr userDrawn="1"/>
          </p:nvGrpSpPr>
          <p:grpSpPr>
            <a:xfrm>
              <a:off x="10495000" y="2783039"/>
              <a:ext cx="789560" cy="641163"/>
              <a:chOff x="10495000" y="2783039"/>
              <a:chExt cx="789560" cy="64116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4F51B13-6794-C24D-93E5-3AAA12CE733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99554" y="2783039"/>
                <a:ext cx="785006" cy="472334"/>
              </a:xfrm>
              <a:prstGeom prst="rect">
                <a:avLst/>
              </a:prstGeom>
            </p:spPr>
          </p:pic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E02BE4E6-4453-DE43-A2ED-7B971CA825D4}"/>
                  </a:ext>
                </a:extLst>
              </p:cNvPr>
              <p:cNvSpPr txBox="1"/>
              <p:nvPr userDrawn="1"/>
            </p:nvSpPr>
            <p:spPr>
              <a:xfrm>
                <a:off x="10495000" y="3224147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Grenada</a:t>
                </a:r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13FBE458-BE02-8E46-912D-015B7669732D}"/>
                </a:ext>
              </a:extLst>
            </p:cNvPr>
            <p:cNvGrpSpPr/>
            <p:nvPr userDrawn="1"/>
          </p:nvGrpSpPr>
          <p:grpSpPr>
            <a:xfrm>
              <a:off x="5687840" y="2787236"/>
              <a:ext cx="791948" cy="647901"/>
              <a:chOff x="5687583" y="2776301"/>
              <a:chExt cx="791948" cy="647901"/>
            </a:xfrm>
          </p:grpSpPr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C3D9FEB9-01C2-8C40-AF8E-7013B3DF5DC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94525" y="2776301"/>
                <a:ext cx="785006" cy="472306"/>
              </a:xfrm>
              <a:prstGeom prst="rect">
                <a:avLst/>
              </a:prstGeom>
            </p:spPr>
          </p:pic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CBAAC692-BB01-634A-A5F3-8D778B947A23}"/>
                  </a:ext>
                </a:extLst>
              </p:cNvPr>
              <p:cNvSpPr txBox="1"/>
              <p:nvPr userDrawn="1"/>
            </p:nvSpPr>
            <p:spPr>
              <a:xfrm>
                <a:off x="5687583" y="3224147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Ethiopia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5220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_r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14E2C9-5245-A24C-8B48-6A6342DA0E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687267" y="372286"/>
            <a:ext cx="10459727" cy="5777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E154879-F3A1-3245-8F4B-EB8802CEE36C}"/>
              </a:ext>
            </a:extLst>
          </p:cNvPr>
          <p:cNvSpPr/>
          <p:nvPr userDrawn="1"/>
        </p:nvSpPr>
        <p:spPr>
          <a:xfrm>
            <a:off x="487100" y="2353329"/>
            <a:ext cx="2073244" cy="995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55CC8D5-56D0-584C-B77B-05B16E6547CA}"/>
              </a:ext>
            </a:extLst>
          </p:cNvPr>
          <p:cNvSpPr txBox="1">
            <a:spLocks/>
          </p:cNvSpPr>
          <p:nvPr userDrawn="1"/>
        </p:nvSpPr>
        <p:spPr>
          <a:xfrm>
            <a:off x="838800" y="640800"/>
            <a:ext cx="5247095" cy="749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Global reach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85D289-AC36-2645-B8E0-1F8B2D39BEA8}"/>
              </a:ext>
            </a:extLst>
          </p:cNvPr>
          <p:cNvSpPr txBox="1"/>
          <p:nvPr userDrawn="1"/>
        </p:nvSpPr>
        <p:spPr>
          <a:xfrm>
            <a:off x="960416" y="4123198"/>
            <a:ext cx="3410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have 450+ staff across 26 locations worldwide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8AEE84-F07C-1044-8765-2D8A87A07E09}"/>
              </a:ext>
            </a:extLst>
          </p:cNvPr>
          <p:cNvSpPr txBox="1"/>
          <p:nvPr/>
        </p:nvSpPr>
        <p:spPr>
          <a:xfrm>
            <a:off x="1943822" y="5758961"/>
            <a:ext cx="7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191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A70616-8291-8C4E-8274-41394FFABCE5}"/>
              </a:ext>
            </a:extLst>
          </p:cNvPr>
          <p:cNvSpPr txBox="1"/>
          <p:nvPr/>
        </p:nvSpPr>
        <p:spPr>
          <a:xfrm>
            <a:off x="3592397" y="5758961"/>
            <a:ext cx="7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264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56833F-E1BB-8E45-A9FD-1BBD66F5A80D}"/>
              </a:ext>
            </a:extLst>
          </p:cNvPr>
          <p:cNvSpPr txBox="1"/>
          <p:nvPr userDrawn="1"/>
        </p:nvSpPr>
        <p:spPr>
          <a:xfrm>
            <a:off x="5613108" y="5758961"/>
            <a:ext cx="1724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CABI </a:t>
            </a:r>
            <a:r>
              <a:rPr lang="en-US" sz="1600" b="1" dirty="0" err="1"/>
              <a:t>centre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988086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_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33016B-D0B8-A740-8677-780722743E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931" y="729968"/>
            <a:ext cx="10842138" cy="51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4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_botto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48139D4-8B50-6E44-AC4E-0B96B4DBF2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-1"/>
            <a:ext cx="12192000" cy="628850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F6447-F059-4745-9987-A8D35ACEC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289675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7F5DBB-F278-9240-A08D-67EA84DF4B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052020"/>
            <a:ext cx="12192000" cy="2237655"/>
          </a:xfrm>
          <a:gradFill flip="none" rotWithShape="1">
            <a:gsLst>
              <a:gs pos="53000">
                <a:srgbClr val="000000">
                  <a:alpha val="35000"/>
                </a:srgbClr>
              </a:gs>
              <a:gs pos="0">
                <a:schemeClr val="tx1">
                  <a:alpha val="6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</p:spPr>
        <p:txBody>
          <a:bodyPr tIns="180000" bIns="180000" anchor="b">
            <a:normAutofit/>
          </a:bodyPr>
          <a:lstStyle>
            <a:lvl1pPr algn="ctr">
              <a:defRPr sz="54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C87A5C28-8D5C-224D-BA29-B098169622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1524" y="4989638"/>
            <a:ext cx="1039524" cy="10395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71592A49-6BB2-B546-936B-82DAA3F6CD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11757" y="4989637"/>
            <a:ext cx="1039524" cy="10395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BD44EBEF-EFB7-D042-BE34-CA1D244B269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91990" y="4989637"/>
            <a:ext cx="1039524" cy="10395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53BB8F3F-B3EB-AE4D-8FE2-B6E5DC94B6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72223" y="4989638"/>
            <a:ext cx="1039524" cy="10395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0CC6F389-3114-974F-86D3-A26E1A2F70D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52456" y="4989637"/>
            <a:ext cx="1039524" cy="10395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4DF33850-10F8-EA48-8D49-A65B0B3C250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132689" y="4989637"/>
            <a:ext cx="1039524" cy="10395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DA0880FB-FD95-C948-BA06-FA0B8FBC1D0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912922" y="4989637"/>
            <a:ext cx="1039524" cy="10395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863067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C6F26F-3CBA-0248-B446-F3C50EE259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-1"/>
            <a:ext cx="12192000" cy="628850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F6447-F059-4745-9987-A8D35ACEC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89675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895EC5E-60FC-444A-B592-97D75D4720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5870027" cy="6289675"/>
          </a:xfrm>
          <a:gradFill>
            <a:gsLst>
              <a:gs pos="0">
                <a:schemeClr val="tx1">
                  <a:alpha val="65000"/>
                </a:schemeClr>
              </a:gs>
              <a:gs pos="71000">
                <a:srgbClr val="000000">
                  <a:alpha val="30000"/>
                </a:srgb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1pPr marL="0" indent="0">
              <a:buFontTx/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0F4C1B-1E9A-854D-B380-04F815936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0352"/>
            <a:ext cx="5031827" cy="50089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4400" b="1" dirty="0"/>
              <a:t>Quote or pull-out text to go in here just a few lines to make or enforce a point. Quote marks if direct quote.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835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CBBBB0B-85FB-7B40-96AB-0DECF812E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-1"/>
            <a:ext cx="12192000" cy="628850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F6447-F059-4745-9987-A8D35ACEC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89675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EC345AF3-D1CE-4342-A155-4699B72165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1972" y="0"/>
            <a:ext cx="5870027" cy="6289675"/>
          </a:xfrm>
          <a:gradFill>
            <a:gsLst>
              <a:gs pos="0">
                <a:schemeClr val="tx1">
                  <a:alpha val="65000"/>
                </a:schemeClr>
              </a:gs>
              <a:gs pos="71000">
                <a:srgbClr val="000000">
                  <a:alpha val="30000"/>
                </a:srgbClr>
              </a:gs>
              <a:gs pos="100000">
                <a:schemeClr val="tx1">
                  <a:alpha val="0"/>
                </a:schemeClr>
              </a:gs>
            </a:gsLst>
            <a:lin ang="10800000" scaled="0"/>
          </a:gradFill>
        </p:spPr>
        <p:txBody>
          <a:bodyPr/>
          <a:lstStyle>
            <a:lvl1pPr marL="0" indent="0">
              <a:buFontTx/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0F4C1B-1E9A-854D-B380-04F815936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1973" y="640352"/>
            <a:ext cx="5031827" cy="50089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4400" b="1" dirty="0"/>
              <a:t>Quote or pull-out text to go in here just a few lines to make or enforce a point. Quote marks if direct quote.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279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_text_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1BC46EB-7C79-0149-A236-341604110A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-1"/>
            <a:ext cx="12192000" cy="628850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F6447-F059-4745-9987-A8D35ACEC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1999" cy="6289675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895EC5E-60FC-444A-B592-97D75D4720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5870028" cy="6289675"/>
          </a:xfrm>
          <a:gradFill>
            <a:gsLst>
              <a:gs pos="0">
                <a:schemeClr val="tx1">
                  <a:alpha val="70000"/>
                </a:schemeClr>
              </a:gs>
              <a:gs pos="71000">
                <a:srgbClr val="000000">
                  <a:alpha val="25000"/>
                </a:srgb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1pPr marL="0" indent="0">
              <a:buFontTx/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7888F7-1C11-9B40-8DDF-4C7DDAD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31827" cy="1325563"/>
          </a:xfrm>
        </p:spPr>
        <p:txBody>
          <a:bodyPr anchor="t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636C3E61-9644-F944-9B09-58789EEA62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811" y="2192408"/>
            <a:ext cx="6413789" cy="436130"/>
          </a:xfrm>
        </p:spPr>
        <p:txBody>
          <a:bodyPr anchor="t">
            <a:noAutofit/>
          </a:bodyPr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Bullet 1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E469029-561F-8948-B85D-2F113AB990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96811" y="3667917"/>
            <a:ext cx="6413789" cy="436130"/>
          </a:xfrm>
        </p:spPr>
        <p:txBody>
          <a:bodyPr anchor="t">
            <a:normAutofit lnSpcReduction="10000"/>
          </a:bodyPr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Bullet 2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7E58D5B8-AD45-BA4C-BC88-388FF82405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96811" y="5143426"/>
            <a:ext cx="6413789" cy="436130"/>
          </a:xfrm>
        </p:spPr>
        <p:txBody>
          <a:bodyPr anchor="t">
            <a:normAutofit lnSpcReduction="10000"/>
          </a:bodyPr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Bullet 3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E18001D7-5463-7B46-A79C-F0EEB0BAE69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8200" y="1890712"/>
            <a:ext cx="1039524" cy="10395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D110D02-664C-E048-A8A2-83F3C110107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3366221"/>
            <a:ext cx="1039524" cy="10395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604F7243-20EA-954C-84CF-49F089B3AFB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200" y="4841730"/>
            <a:ext cx="1039524" cy="10395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595430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DA3605-7880-5F48-B501-44B67AA002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-1"/>
            <a:ext cx="12192000" cy="628850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F6447-F059-4745-9987-A8D35ACEC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89675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182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FDA71-6A31-9A4C-801C-C24FEAF0E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516CE-A908-7145-9BA4-B12343FB0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3368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98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_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B56F84-2892-9049-99BA-6A98D01E90B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CEDC61-7042-D44D-ABC9-CB7BD9F2E4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602" y="263544"/>
            <a:ext cx="10892796" cy="290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Placeholder 24">
            <a:extLst>
              <a:ext uri="{FF2B5EF4-FFF2-40B4-BE49-F238E27FC236}">
                <a16:creationId xmlns:a16="http://schemas.microsoft.com/office/drawing/2014/main" id="{E3188185-671E-F24B-BF5B-0F16FE3B707E}"/>
              </a:ext>
            </a:extLst>
          </p:cNvPr>
          <p:cNvPicPr>
            <a:picLocks noGrp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9410" y="5368255"/>
            <a:ext cx="922973" cy="52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C2F606E0-0291-3B47-8AB4-5EB8C5556B0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90716" y="5443068"/>
            <a:ext cx="14401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800" dirty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Ministry of Agriculture and Rural</a:t>
            </a:r>
            <a:r>
              <a:rPr lang="en-US" altLang="ja-JP" sz="800" baseline="0" dirty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 Affairs</a:t>
            </a:r>
            <a:r>
              <a:rPr lang="en-US" altLang="ja-JP" sz="800" dirty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, </a:t>
            </a:r>
            <a:endParaRPr lang="en-US" altLang="ja-JP" sz="800" dirty="0">
              <a:solidFill>
                <a:srgbClr val="5C5C5C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algn="ctr" eaLnBrk="0" hangingPunct="0"/>
            <a:r>
              <a:rPr lang="en-US" altLang="ja-JP" sz="800" dirty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People’s Republic of China</a:t>
            </a:r>
            <a:endParaRPr lang="en-US" altLang="ja-JP" sz="800" dirty="0">
              <a:solidFill>
                <a:srgbClr val="5C5C5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Placeholder 21">
            <a:extLst>
              <a:ext uri="{FF2B5EF4-FFF2-40B4-BE49-F238E27FC236}">
                <a16:creationId xmlns:a16="http://schemas.microsoft.com/office/drawing/2014/main" id="{4616F98E-5B09-AC4C-B0A3-DA8DAB3B1124}"/>
              </a:ext>
            </a:extLst>
          </p:cNvPr>
          <p:cNvPicPr>
            <a:picLocks noGrp="1"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8771" y="5443068"/>
            <a:ext cx="1161290" cy="52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Placeholder 25">
            <a:extLst>
              <a:ext uri="{FF2B5EF4-FFF2-40B4-BE49-F238E27FC236}">
                <a16:creationId xmlns:a16="http://schemas.microsoft.com/office/drawing/2014/main" id="{8EE0CAB1-4DF4-3340-A27A-E433D5ABF20A}"/>
              </a:ext>
            </a:extLst>
          </p:cNvPr>
          <p:cNvPicPr>
            <a:picLocks noGrp="1"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180" y="5242331"/>
            <a:ext cx="652822" cy="65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Placeholder 22">
            <a:extLst>
              <a:ext uri="{FF2B5EF4-FFF2-40B4-BE49-F238E27FC236}">
                <a16:creationId xmlns:a16="http://schemas.microsoft.com/office/drawing/2014/main" id="{86B670A1-C1D0-724F-909D-A9CF4CD585C1}"/>
              </a:ext>
            </a:extLst>
          </p:cNvPr>
          <p:cNvPicPr>
            <a:picLocks noGrp="1"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2434" y="5368255"/>
            <a:ext cx="14478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nada AAFC.png">
            <a:extLst>
              <a:ext uri="{FF2B5EF4-FFF2-40B4-BE49-F238E27FC236}">
                <a16:creationId xmlns:a16="http://schemas.microsoft.com/office/drawing/2014/main" id="{876A4D9A-C3F3-154D-A0C7-2F02F7AD863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3739" y="5495936"/>
            <a:ext cx="1440160" cy="265993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D0211B5-A9D0-014A-97EB-1218A0EF096E}"/>
              </a:ext>
            </a:extLst>
          </p:cNvPr>
          <p:cNvSpPr txBox="1">
            <a:spLocks/>
          </p:cNvSpPr>
          <p:nvPr userDrawn="1"/>
        </p:nvSpPr>
        <p:spPr>
          <a:xfrm>
            <a:off x="1981200" y="4103152"/>
            <a:ext cx="8229600" cy="463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780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7780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tabLst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7780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7780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400" dirty="0"/>
              <a:t>CABI is an international intergovernmental organisation, and we gratefully acknowledge </a:t>
            </a:r>
            <a:br>
              <a:rPr lang="en-GB" sz="1400" dirty="0"/>
            </a:br>
            <a:r>
              <a:rPr lang="en-GB" sz="1400" dirty="0"/>
              <a:t>the core financial support from our member countries (and lead agencies) including:</a:t>
            </a:r>
          </a:p>
        </p:txBody>
      </p:sp>
    </p:spTree>
    <p:extLst>
      <p:ext uri="{BB962C8B-B14F-4D97-AF65-F5344CB8AC3E}">
        <p14:creationId xmlns:p14="http://schemas.microsoft.com/office/powerpoint/2010/main" val="17009169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o does CABI work for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241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29209"/>
            <a:ext cx="4176184" cy="615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6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558295" y="1510884"/>
            <a:ext cx="7298344" cy="4535016"/>
          </a:xfrm>
        </p:spPr>
        <p:txBody>
          <a:bodyPr/>
          <a:lstStyle>
            <a:lvl1pPr marL="177800" indent="-177800">
              <a:buFont typeface="Arial" panose="020B0604020202020204" pitchFamily="34" charset="0"/>
              <a:buChar char="●"/>
              <a:defRPr>
                <a:latin typeface="+mn-lt"/>
              </a:defRPr>
            </a:lvl1pPr>
            <a:lvl2pPr marL="539750" indent="-177800">
              <a:buFont typeface="Arial" panose="020B0604020202020204" pitchFamily="34" charset="0"/>
              <a:buChar char="●"/>
              <a:defRPr>
                <a:latin typeface="+mn-lt"/>
              </a:defRPr>
            </a:lvl2pPr>
            <a:lvl3pPr marL="730250" indent="-177800">
              <a:buFont typeface="Arial" panose="020B0604020202020204" pitchFamily="34" charset="0"/>
              <a:buChar char="●"/>
              <a:defRPr>
                <a:latin typeface="+mn-lt"/>
              </a:defRPr>
            </a:lvl3pPr>
            <a:lvl4pPr marL="901700" indent="-177800">
              <a:buFont typeface="Arial" panose="020B0604020202020204" pitchFamily="34" charset="0"/>
              <a:buChar char="●"/>
              <a:defRPr>
                <a:latin typeface="+mn-lt"/>
              </a:defRPr>
            </a:lvl4pPr>
            <a:lvl5pPr marL="1092200" indent="-177800">
              <a:buFont typeface="Arial" panose="020B0604020202020204" pitchFamily="34" charset="0"/>
              <a:buChar char="●"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59830" y="450850"/>
            <a:ext cx="7296809" cy="914400"/>
          </a:xfrm>
        </p:spPr>
        <p:txBody>
          <a:bodyPr>
            <a:normAutofit/>
          </a:bodyPr>
          <a:lstStyle>
            <a:lvl1pPr algn="l">
              <a:buNone/>
              <a:defRPr sz="2600" b="1" baseline="0">
                <a:solidFill>
                  <a:srgbClr val="4C4C4C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Heading here</a:t>
            </a:r>
          </a:p>
        </p:txBody>
      </p:sp>
    </p:spTree>
    <p:extLst>
      <p:ext uri="{BB962C8B-B14F-4D97-AF65-F5344CB8AC3E}">
        <p14:creationId xmlns:p14="http://schemas.microsoft.com/office/powerpoint/2010/main" val="1685751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>
                <a:solidFill>
                  <a:srgbClr val="4C4C4C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09600" y="1628800"/>
            <a:ext cx="10972800" cy="4464496"/>
          </a:xfrm>
        </p:spPr>
        <p:txBody>
          <a:bodyPr/>
          <a:lstStyle>
            <a:lvl1pPr marL="177800" indent="-177800">
              <a:buClr>
                <a:srgbClr val="37833B"/>
              </a:buClr>
              <a:defRPr/>
            </a:lvl1pPr>
            <a:lvl2pPr marL="177800" indent="-177800">
              <a:buClr>
                <a:srgbClr val="37833B"/>
              </a:buClr>
              <a:defRPr/>
            </a:lvl2pPr>
            <a:lvl3pPr marL="177800" indent="-177800">
              <a:buClr>
                <a:srgbClr val="37833B"/>
              </a:buClr>
              <a:defRPr/>
            </a:lvl3pPr>
            <a:lvl4pPr marL="177800" indent="-177800">
              <a:buClr>
                <a:srgbClr val="37833B"/>
              </a:buClr>
              <a:defRPr/>
            </a:lvl4pPr>
            <a:lvl5pPr marL="177800" indent="-177800">
              <a:buClr>
                <a:srgbClr val="37833B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8795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558295" y="1510884"/>
            <a:ext cx="7298344" cy="4535016"/>
          </a:xfrm>
        </p:spPr>
        <p:txBody>
          <a:bodyPr/>
          <a:lstStyle>
            <a:lvl1pPr marL="177800" indent="-177800">
              <a:buFont typeface="Arial" panose="020B0604020202020204" pitchFamily="34" charset="0"/>
              <a:buChar char="●"/>
              <a:defRPr>
                <a:latin typeface="+mn-lt"/>
              </a:defRPr>
            </a:lvl1pPr>
            <a:lvl2pPr marL="539750" indent="-177800">
              <a:buFont typeface="Arial" panose="020B0604020202020204" pitchFamily="34" charset="0"/>
              <a:buChar char="●"/>
              <a:defRPr>
                <a:latin typeface="+mn-lt"/>
              </a:defRPr>
            </a:lvl2pPr>
            <a:lvl3pPr marL="730250" indent="-177800">
              <a:buFont typeface="Arial" panose="020B0604020202020204" pitchFamily="34" charset="0"/>
              <a:buChar char="●"/>
              <a:defRPr>
                <a:latin typeface="+mn-lt"/>
              </a:defRPr>
            </a:lvl3pPr>
            <a:lvl4pPr marL="901700" indent="-177800">
              <a:buFont typeface="Arial" panose="020B0604020202020204" pitchFamily="34" charset="0"/>
              <a:buChar char="●"/>
              <a:defRPr>
                <a:latin typeface="+mn-lt"/>
              </a:defRPr>
            </a:lvl4pPr>
            <a:lvl5pPr marL="1092200" indent="-177800">
              <a:buFont typeface="Arial" panose="020B0604020202020204" pitchFamily="34" charset="0"/>
              <a:buChar char="●"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59830" y="450850"/>
            <a:ext cx="7296809" cy="914400"/>
          </a:xfrm>
        </p:spPr>
        <p:txBody>
          <a:bodyPr>
            <a:normAutofit/>
          </a:bodyPr>
          <a:lstStyle>
            <a:lvl1pPr algn="l">
              <a:buNone/>
              <a:defRPr sz="2600" b="1" baseline="0">
                <a:solidFill>
                  <a:srgbClr val="4C4C4C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Heading here</a:t>
            </a:r>
          </a:p>
        </p:txBody>
      </p:sp>
    </p:spTree>
    <p:extLst>
      <p:ext uri="{BB962C8B-B14F-4D97-AF65-F5344CB8AC3E}">
        <p14:creationId xmlns:p14="http://schemas.microsoft.com/office/powerpoint/2010/main" val="597478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AB0320-A8F8-9145-9375-AD410D6926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4398964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0BC2ECB-A510-8446-ACC0-0E2D63A36D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43989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change image.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9CE29D-E029-464C-9EC0-2985BAD973D3}"/>
              </a:ext>
            </a:extLst>
          </p:cNvPr>
          <p:cNvSpPr/>
          <p:nvPr userDrawn="1"/>
        </p:nvSpPr>
        <p:spPr>
          <a:xfrm>
            <a:off x="0" y="4399280"/>
            <a:ext cx="12192000" cy="1889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DAD466-6E3F-4E47-96FC-325392024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63111"/>
            <a:ext cx="12192000" cy="320061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84FDE-357D-E74A-A066-D57E2FC7D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39163"/>
            <a:ext cx="12192000" cy="2059800"/>
          </a:xfrm>
          <a:gradFill flip="none" rotWithShape="1">
            <a:gsLst>
              <a:gs pos="53000">
                <a:srgbClr val="000000">
                  <a:alpha val="35000"/>
                </a:srgbClr>
              </a:gs>
              <a:gs pos="0">
                <a:schemeClr val="tx1">
                  <a:alpha val="6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</p:spPr>
        <p:txBody>
          <a:bodyPr tIns="180000" bIns="180000" anchor="b">
            <a:normAutofit/>
          </a:bodyPr>
          <a:lstStyle>
            <a:lvl1pPr algn="ctr">
              <a:defRPr sz="5400"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0AB326-8565-F149-8EDB-A7DDAFE110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309055"/>
            <a:ext cx="12192000" cy="293688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 dirty="0"/>
              <a:t>Data collected by (names of contributors and production team)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7FCC715-0815-0D47-A9CA-D57DAC9605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629116"/>
            <a:ext cx="12192000" cy="293688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 dirty="0"/>
              <a:t>Analysis and Compilation by (names of contributors)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053E51A-6C17-8F4E-9F26-B9E529C42C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5949177"/>
            <a:ext cx="12192000" cy="293688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 dirty="0"/>
              <a:t>Presenters name, date, event</a:t>
            </a:r>
          </a:p>
        </p:txBody>
      </p:sp>
    </p:spTree>
    <p:extLst>
      <p:ext uri="{BB962C8B-B14F-4D97-AF65-F5344CB8AC3E}">
        <p14:creationId xmlns:p14="http://schemas.microsoft.com/office/powerpoint/2010/main" val="2024218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FDA71-6A31-9A4C-801C-C24FEAF0E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516CE-A908-7145-9BA4-B12343FB0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98969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10CD6-B7F2-2148-B868-7F9CCD093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20776-5DA2-6545-BCCB-47FF24C3C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2pPr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EFF140-70F0-A640-9422-87D938AF01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00574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C4D15-DF23-5F4F-B7CC-1505C0EE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07027"/>
          </a:xfrm>
        </p:spPr>
        <p:txBody>
          <a:bodyPr anchor="t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C8AAC-C3EB-004D-9A01-AFD0938E8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71026"/>
            <a:ext cx="5157787" cy="82391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7FD3F6-A453-6248-AD3F-F494F5E95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45194"/>
            <a:ext cx="5157787" cy="3914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D5045E-7E93-7D4A-81FA-16CF01B8E2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71026"/>
            <a:ext cx="5183188" cy="82391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FB9974-2BF5-0D45-BB4F-F74B6BD1FD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45194"/>
            <a:ext cx="5183188" cy="3914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15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10CD6-B7F2-2148-B868-7F9CCD093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20776-5DA2-6545-BCCB-47FF24C3C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2pPr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EFF140-70F0-A640-9422-87D938AF01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953412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941DA-9D2C-F348-AB72-11721D111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262313" cy="6288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A996B-9C18-B94F-A8B9-02C7CF57A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811" y="365125"/>
            <a:ext cx="7771989" cy="1325563"/>
          </a:xfrm>
        </p:spPr>
        <p:txBody>
          <a:bodyPr anchor="t">
            <a:normAutofit/>
          </a:bodyPr>
          <a:lstStyle>
            <a:lvl1pPr>
              <a:defRPr sz="4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57877-53B4-1B47-89E6-BF5406710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400" y="1825625"/>
            <a:ext cx="7771990" cy="435133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 sz="2800"/>
            </a:lvl1pPr>
            <a:lvl2pPr marL="685800" indent="-228600">
              <a:buClr>
                <a:schemeClr val="tx2"/>
              </a:buClr>
              <a:buFont typeface="System Font"/>
              <a:buChar char="-"/>
              <a:defRPr sz="2400"/>
            </a:lvl2pPr>
            <a:lvl3pPr marL="1143000" indent="-228600">
              <a:buClr>
                <a:schemeClr val="tx2"/>
              </a:buClr>
              <a:buFont typeface="System Font"/>
              <a:buChar char="-"/>
              <a:defRPr sz="2000"/>
            </a:lvl3pPr>
            <a:lvl4pPr marL="1600200" indent="-228600">
              <a:buClr>
                <a:schemeClr val="tx2"/>
              </a:buClr>
              <a:buFont typeface="System Font"/>
              <a:buChar char="-"/>
              <a:defRPr sz="1800"/>
            </a:lvl4pPr>
            <a:lvl5pPr marL="2057400" indent="-228600">
              <a:buClr>
                <a:schemeClr val="tx2"/>
              </a:buClr>
              <a:buFont typeface="System Font"/>
              <a:buChar char="-"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E265F6-8EFB-AB4E-9ACE-3DD2CC4BC7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62313" cy="62885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861251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content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E4B378C-0654-A141-A621-5A304199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262313" cy="6288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A996B-9C18-B94F-A8B9-02C7CF57A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811" y="365125"/>
            <a:ext cx="7771989" cy="1325563"/>
          </a:xfrm>
        </p:spPr>
        <p:txBody>
          <a:bodyPr anchor="t">
            <a:normAutofit/>
          </a:bodyPr>
          <a:lstStyle>
            <a:lvl1pPr>
              <a:defRPr sz="4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E265F6-8EFB-AB4E-9ACE-3DD2CC4BC7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62313" cy="62885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A69A3E-E127-3A42-A8C5-BB409E99A8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0011" y="2192408"/>
            <a:ext cx="6413789" cy="4361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E4508A7-6A0B-074D-AE23-83356EA1CCE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81400" y="1890712"/>
            <a:ext cx="1039524" cy="103952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39AC4B0-311F-1143-B603-DABEABCACD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81400" y="3366221"/>
            <a:ext cx="1039524" cy="103952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3D6557C-0EBD-384B-BEBD-738BE05926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40011" y="3667917"/>
            <a:ext cx="6413789" cy="4361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75D51898-C867-D44F-BCEC-1A6B39AF325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81400" y="4841730"/>
            <a:ext cx="1039524" cy="103952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42D2E1A-3AC7-9C48-BB7B-452D6F971D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40011" y="5143426"/>
            <a:ext cx="6413789" cy="4361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9004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 with text -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AA2C49-F5A0-7943-B5E0-5BF7916D07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-1"/>
            <a:ext cx="12192000" cy="628850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F6447-F059-4745-9987-A8D35ACEC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89675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895EC5E-60FC-444A-B592-97D75D4720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5870027" cy="6289675"/>
          </a:xfrm>
          <a:gradFill>
            <a:gsLst>
              <a:gs pos="0">
                <a:schemeClr val="tx1">
                  <a:alpha val="65000"/>
                </a:schemeClr>
              </a:gs>
              <a:gs pos="71000">
                <a:srgbClr val="000000">
                  <a:alpha val="30000"/>
                </a:srgb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1pPr marL="0" indent="0">
              <a:buFontTx/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FC49F0A-B592-F84D-8FC6-E14D53722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31827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7888F7-1C11-9B40-8DDF-4C7DDAD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31827" cy="1325563"/>
          </a:xfrm>
        </p:spPr>
        <p:txBody>
          <a:bodyPr anchor="t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081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 with text - 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94B4EB-8AF2-AB49-8EE9-71605A8780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-1"/>
            <a:ext cx="12192000" cy="628850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F6447-F059-4745-9987-A8D35ACEC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89675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895EC5E-60FC-444A-B592-97D75D4720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1972" y="0"/>
            <a:ext cx="5870027" cy="6289675"/>
          </a:xfrm>
          <a:gradFill>
            <a:gsLst>
              <a:gs pos="0">
                <a:schemeClr val="tx1">
                  <a:alpha val="65000"/>
                </a:schemeClr>
              </a:gs>
              <a:gs pos="71000">
                <a:srgbClr val="000000">
                  <a:alpha val="30000"/>
                </a:srgbClr>
              </a:gs>
              <a:gs pos="100000">
                <a:schemeClr val="tx1">
                  <a:alpha val="0"/>
                </a:schemeClr>
              </a:gs>
            </a:gsLst>
            <a:lin ang="10800000" scaled="0"/>
          </a:gradFill>
        </p:spPr>
        <p:txBody>
          <a:bodyPr/>
          <a:lstStyle>
            <a:lvl1pPr marL="0" indent="0">
              <a:buFontTx/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FC49F0A-B592-F84D-8FC6-E14D53722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1973" y="1825625"/>
            <a:ext cx="5031827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7888F7-1C11-9B40-8DDF-4C7DDAD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1973" y="365125"/>
            <a:ext cx="5031827" cy="1325563"/>
          </a:xfrm>
        </p:spPr>
        <p:txBody>
          <a:bodyPr anchor="t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891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_icon_with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362CB2-1266-1644-8153-D179FC635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-1"/>
            <a:ext cx="12192000" cy="628850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F6447-F059-4745-9987-A8D35ACEC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89675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12393D6D-E513-6346-A36F-E093BCB9F9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1972" y="0"/>
            <a:ext cx="5870027" cy="6289675"/>
          </a:xfrm>
          <a:gradFill>
            <a:gsLst>
              <a:gs pos="0">
                <a:schemeClr val="tx1">
                  <a:alpha val="65000"/>
                </a:schemeClr>
              </a:gs>
              <a:gs pos="71000">
                <a:srgbClr val="000000">
                  <a:alpha val="30000"/>
                </a:srgbClr>
              </a:gs>
              <a:gs pos="100000">
                <a:schemeClr val="tx1">
                  <a:alpha val="0"/>
                </a:schemeClr>
              </a:gs>
            </a:gsLst>
            <a:lin ang="10800000" scaled="0"/>
          </a:gradFill>
        </p:spPr>
        <p:txBody>
          <a:bodyPr/>
          <a:lstStyle>
            <a:lvl1pPr marL="0" indent="0">
              <a:buFontTx/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AE83C9B-57DC-994F-AADB-7A19BDBFC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1973" y="932779"/>
            <a:ext cx="5031827" cy="4389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D476B3-3072-344F-815C-1D2E9E0AD4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3891" y="1405464"/>
            <a:ext cx="3443749" cy="344374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01895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A33E8B0-855A-C544-839C-5603CF769D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1917" y="3997266"/>
            <a:ext cx="978344" cy="196144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C6BE36-32F8-7F47-B794-08B4699CF3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4731" y="1056985"/>
            <a:ext cx="5434283" cy="35634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</p:pic>
      <p:pic>
        <p:nvPicPr>
          <p:cNvPr id="2" name="Graphic 1" descr="Monitor">
            <a:extLst>
              <a:ext uri="{FF2B5EF4-FFF2-40B4-BE49-F238E27FC236}">
                <a16:creationId xmlns:a16="http://schemas.microsoft.com/office/drawing/2014/main" id="{03B964EA-D945-0B41-A2F9-431CD70F78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42" y="-530258"/>
            <a:ext cx="7619025" cy="7619025"/>
          </a:xfrm>
          <a:prstGeom prst="rect">
            <a:avLst/>
          </a:prstGeom>
        </p:spPr>
      </p:pic>
      <p:pic>
        <p:nvPicPr>
          <p:cNvPr id="3" name="Graphic 2" descr="Smart Phone">
            <a:extLst>
              <a:ext uri="{FF2B5EF4-FFF2-40B4-BE49-F238E27FC236}">
                <a16:creationId xmlns:a16="http://schemas.microsoft.com/office/drawing/2014/main" id="{465C722C-9274-6949-BE6C-0F974FE13C0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01694" y="3565149"/>
            <a:ext cx="2599302" cy="25993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F4C3D7-182B-174D-A5B2-2C3FC7D6F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8737" y="3414009"/>
            <a:ext cx="3475493" cy="23045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</p:pic>
      <p:pic>
        <p:nvPicPr>
          <p:cNvPr id="4" name="Graphic 3" descr="Tablet">
            <a:extLst>
              <a:ext uri="{FF2B5EF4-FFF2-40B4-BE49-F238E27FC236}">
                <a16:creationId xmlns:a16="http://schemas.microsoft.com/office/drawing/2014/main" id="{ECCC53F5-7F32-694A-B368-694F9F78118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59396" y="2132941"/>
            <a:ext cx="4866723" cy="4866723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2E0BD44-6B88-1E4A-84AD-46E0257FB1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402" y="1056889"/>
            <a:ext cx="5403504" cy="3509317"/>
          </a:xfrm>
          <a:custGeom>
            <a:avLst/>
            <a:gdLst>
              <a:gd name="connsiteX0" fmla="*/ 0 w 2028825"/>
              <a:gd name="connsiteY0" fmla="*/ 0 h 1317625"/>
              <a:gd name="connsiteX1" fmla="*/ 2028825 w 2028825"/>
              <a:gd name="connsiteY1" fmla="*/ 0 h 1317625"/>
              <a:gd name="connsiteX2" fmla="*/ 2028825 w 2028825"/>
              <a:gd name="connsiteY2" fmla="*/ 784225 h 1317625"/>
              <a:gd name="connsiteX3" fmla="*/ 1760539 w 2028825"/>
              <a:gd name="connsiteY3" fmla="*/ 784225 h 1317625"/>
              <a:gd name="connsiteX4" fmla="*/ 1682750 w 2028825"/>
              <a:gd name="connsiteY4" fmla="*/ 862014 h 1317625"/>
              <a:gd name="connsiteX5" fmla="*/ 1682750 w 2028825"/>
              <a:gd name="connsiteY5" fmla="*/ 1317625 h 1317625"/>
              <a:gd name="connsiteX6" fmla="*/ 0 w 2028825"/>
              <a:gd name="connsiteY6" fmla="*/ 1317625 h 131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8825" h="1317625">
                <a:moveTo>
                  <a:pt x="0" y="0"/>
                </a:moveTo>
                <a:lnTo>
                  <a:pt x="2028825" y="0"/>
                </a:lnTo>
                <a:lnTo>
                  <a:pt x="2028825" y="784225"/>
                </a:lnTo>
                <a:lnTo>
                  <a:pt x="1760539" y="784225"/>
                </a:lnTo>
                <a:cubicBezTo>
                  <a:pt x="1717577" y="784225"/>
                  <a:pt x="1682750" y="819052"/>
                  <a:pt x="1682750" y="862014"/>
                </a:cubicBezTo>
                <a:lnTo>
                  <a:pt x="1682750" y="1317625"/>
                </a:lnTo>
                <a:lnTo>
                  <a:pt x="0" y="13176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36">
            <a:extLst>
              <a:ext uri="{FF2B5EF4-FFF2-40B4-BE49-F238E27FC236}">
                <a16:creationId xmlns:a16="http://schemas.microsoft.com/office/drawing/2014/main" id="{ED900B51-13E2-3940-A119-C79093BBB5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65258" y="3429000"/>
            <a:ext cx="3475493" cy="22352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40">
            <a:extLst>
              <a:ext uri="{FF2B5EF4-FFF2-40B4-BE49-F238E27FC236}">
                <a16:creationId xmlns:a16="http://schemas.microsoft.com/office/drawing/2014/main" id="{14A3021C-2CD1-6043-AB3B-C0BA620595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202414" y="3991697"/>
            <a:ext cx="972462" cy="174620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8893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_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3FB3EF-685B-0041-886F-6731BB3EE6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465" y="787619"/>
            <a:ext cx="4001474" cy="5157455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D551562-1E58-144E-A3F2-CC1C0EEF3A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3466" y="569976"/>
            <a:ext cx="4001474" cy="554126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6" name="Graphic 5" descr="Open book">
            <a:extLst>
              <a:ext uri="{FF2B5EF4-FFF2-40B4-BE49-F238E27FC236}">
                <a16:creationId xmlns:a16="http://schemas.microsoft.com/office/drawing/2014/main" id="{36132B34-45A1-AD46-BE61-17C962DFCE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4460" y="685800"/>
            <a:ext cx="1008888" cy="1008888"/>
          </a:xfrm>
          <a:prstGeom prst="rect">
            <a:avLst/>
          </a:prstGeom>
        </p:spPr>
      </p:pic>
      <p:pic>
        <p:nvPicPr>
          <p:cNvPr id="7" name="Graphic 6" descr="Open book">
            <a:extLst>
              <a:ext uri="{FF2B5EF4-FFF2-40B4-BE49-F238E27FC236}">
                <a16:creationId xmlns:a16="http://schemas.microsoft.com/office/drawing/2014/main" id="{BBFD2C56-5500-944E-AC84-FF22694DCF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4460" y="2711958"/>
            <a:ext cx="1008888" cy="1008888"/>
          </a:xfrm>
          <a:prstGeom prst="rect">
            <a:avLst/>
          </a:prstGeom>
        </p:spPr>
      </p:pic>
      <p:pic>
        <p:nvPicPr>
          <p:cNvPr id="8" name="Graphic 7" descr="Open book">
            <a:extLst>
              <a:ext uri="{FF2B5EF4-FFF2-40B4-BE49-F238E27FC236}">
                <a16:creationId xmlns:a16="http://schemas.microsoft.com/office/drawing/2014/main" id="{9FC41E2E-7C76-624B-97B7-C617D7816C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4460" y="4738116"/>
            <a:ext cx="1008888" cy="100888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6EBCC5A-356D-7949-BF0B-5F1D71CAE8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40148" y="774059"/>
            <a:ext cx="6268387" cy="920629"/>
          </a:xfrm>
        </p:spPr>
        <p:txBody>
          <a:bodyPr/>
          <a:lstStyle>
            <a:lvl1pPr>
              <a:defRPr/>
            </a:lvl1pPr>
          </a:lstStyle>
          <a:p>
            <a:pPr marL="0" indent="0">
              <a:buNone/>
            </a:pPr>
            <a:r>
              <a:rPr lang="en-US" dirty="0"/>
              <a:t>1st point about the book goes here </a:t>
            </a:r>
            <a:br>
              <a:rPr lang="en-US" dirty="0"/>
            </a:br>
            <a:r>
              <a:rPr lang="en-US" dirty="0"/>
              <a:t>and </a:t>
            </a:r>
            <a:r>
              <a:rPr lang="en-US" b="1" dirty="0"/>
              <a:t>could extend to 2 lines </a:t>
            </a:r>
            <a:r>
              <a:rPr lang="en-US" dirty="0"/>
              <a:t>only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1C592AB-F2B2-6649-9FE9-F586A65628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40147" y="2804027"/>
            <a:ext cx="6268387" cy="920629"/>
          </a:xfrm>
        </p:spPr>
        <p:txBody>
          <a:bodyPr/>
          <a:lstStyle>
            <a:lvl1pPr>
              <a:defRPr/>
            </a:lvl1pPr>
          </a:lstStyle>
          <a:p>
            <a:pPr marL="0" indent="0">
              <a:buNone/>
            </a:pPr>
            <a:r>
              <a:rPr lang="en-US" b="1" dirty="0"/>
              <a:t>2nd point about the book </a:t>
            </a:r>
            <a:r>
              <a:rPr lang="en-US" dirty="0"/>
              <a:t>goes here and could extend to 2 lines only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8A77E900-D823-8E4E-999E-B883E4606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40147" y="4815706"/>
            <a:ext cx="6268387" cy="920629"/>
          </a:xfrm>
        </p:spPr>
        <p:txBody>
          <a:bodyPr/>
          <a:lstStyle>
            <a:lvl1pPr>
              <a:defRPr/>
            </a:lvl1pPr>
          </a:lstStyle>
          <a:p>
            <a:pPr marL="0" indent="0">
              <a:buNone/>
            </a:pPr>
            <a:r>
              <a:rPr lang="en-US" b="1" dirty="0"/>
              <a:t>3rd point </a:t>
            </a:r>
            <a:r>
              <a:rPr lang="en-US" dirty="0"/>
              <a:t>about the book goes here </a:t>
            </a:r>
            <a:br>
              <a:rPr lang="en-US" dirty="0"/>
            </a:br>
            <a:r>
              <a:rPr lang="en-US" dirty="0"/>
              <a:t>and could extend to 2 lines only</a:t>
            </a:r>
          </a:p>
        </p:txBody>
      </p:sp>
    </p:spTree>
    <p:extLst>
      <p:ext uri="{BB962C8B-B14F-4D97-AF65-F5344CB8AC3E}">
        <p14:creationId xmlns:p14="http://schemas.microsoft.com/office/powerpoint/2010/main" val="7271770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_count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D570FEB-2499-DD48-B942-F64DAB3E88FC}"/>
              </a:ext>
            </a:extLst>
          </p:cNvPr>
          <p:cNvGrpSpPr/>
          <p:nvPr userDrawn="1"/>
        </p:nvGrpSpPr>
        <p:grpSpPr>
          <a:xfrm>
            <a:off x="941935" y="1416592"/>
            <a:ext cx="785007" cy="639310"/>
            <a:chOff x="941935" y="1384772"/>
            <a:chExt cx="785007" cy="63931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46EE179-2E9F-A248-9CC8-B3511D9F4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935" y="1384772"/>
              <a:ext cx="785006" cy="472334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7791C03-FB72-4D47-9867-0B0E2C577BFD}"/>
                </a:ext>
              </a:extLst>
            </p:cNvPr>
            <p:cNvSpPr txBox="1"/>
            <p:nvPr userDrawn="1"/>
          </p:nvSpPr>
          <p:spPr>
            <a:xfrm>
              <a:off x="941936" y="1824027"/>
              <a:ext cx="78500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dirty="0"/>
                <a:t>Afghanistan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8C49895-31E5-DE46-A5B2-ACDDB501664D}"/>
              </a:ext>
            </a:extLst>
          </p:cNvPr>
          <p:cNvGrpSpPr/>
          <p:nvPr userDrawn="1"/>
        </p:nvGrpSpPr>
        <p:grpSpPr>
          <a:xfrm>
            <a:off x="943163" y="2159035"/>
            <a:ext cx="794333" cy="643521"/>
            <a:chOff x="941935" y="2080681"/>
            <a:chExt cx="794333" cy="643521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72380EF-5FCE-4148-A272-32CC518809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262" y="2080681"/>
              <a:ext cx="785006" cy="472334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118F456-F5A3-FE41-943E-2D45569241C4}"/>
                </a:ext>
              </a:extLst>
            </p:cNvPr>
            <p:cNvSpPr txBox="1"/>
            <p:nvPr userDrawn="1"/>
          </p:nvSpPr>
          <p:spPr>
            <a:xfrm>
              <a:off x="941935" y="2524147"/>
              <a:ext cx="78500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dirty="0"/>
                <a:t>Botswana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221B5C2-FBAB-104F-8514-17CB8DD5C2F3}"/>
              </a:ext>
            </a:extLst>
          </p:cNvPr>
          <p:cNvGrpSpPr/>
          <p:nvPr userDrawn="1"/>
        </p:nvGrpSpPr>
        <p:grpSpPr>
          <a:xfrm>
            <a:off x="2513292" y="1417861"/>
            <a:ext cx="786675" cy="638041"/>
            <a:chOff x="2526878" y="1386041"/>
            <a:chExt cx="786675" cy="638041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7BEAD673-1201-6A4A-8F47-AF8E0A79E5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8547" y="1386041"/>
              <a:ext cx="785006" cy="47233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80A938C-3CA0-7D46-9393-D9CF27D94969}"/>
                </a:ext>
              </a:extLst>
            </p:cNvPr>
            <p:cNvSpPr txBox="1"/>
            <p:nvPr userDrawn="1"/>
          </p:nvSpPr>
          <p:spPr>
            <a:xfrm>
              <a:off x="2526878" y="1824027"/>
              <a:ext cx="78500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dirty="0"/>
                <a:t>Anguilla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86BE23-804D-AC47-9365-3A6651CF6834}"/>
              </a:ext>
            </a:extLst>
          </p:cNvPr>
          <p:cNvGrpSpPr/>
          <p:nvPr userDrawn="1"/>
        </p:nvGrpSpPr>
        <p:grpSpPr>
          <a:xfrm>
            <a:off x="4104308" y="1417861"/>
            <a:ext cx="793552" cy="638041"/>
            <a:chOff x="4097410" y="1386041"/>
            <a:chExt cx="793552" cy="638041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6B9C3245-D3AC-2643-88DA-B625AE53C8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5956" y="1386041"/>
              <a:ext cx="785006" cy="472334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4DC3A08-7B60-F343-AB54-CCC3E69FD868}"/>
                </a:ext>
              </a:extLst>
            </p:cNvPr>
            <p:cNvSpPr txBox="1"/>
            <p:nvPr userDrawn="1"/>
          </p:nvSpPr>
          <p:spPr>
            <a:xfrm>
              <a:off x="4097410" y="1824027"/>
              <a:ext cx="78500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dirty="0"/>
                <a:t>Australia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AF6C003-119E-FC4F-A33C-CB24AA743F74}"/>
              </a:ext>
            </a:extLst>
          </p:cNvPr>
          <p:cNvGrpSpPr/>
          <p:nvPr userDrawn="1"/>
        </p:nvGrpSpPr>
        <p:grpSpPr>
          <a:xfrm>
            <a:off x="5686121" y="1428250"/>
            <a:ext cx="785006" cy="627652"/>
            <a:chOff x="5687584" y="1396430"/>
            <a:chExt cx="785006" cy="62765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84AC498-3DAA-324B-A858-7D4BF8A626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3296" y="1396430"/>
              <a:ext cx="778353" cy="472334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195DE00-3C05-5946-98FF-6B4D996E01A3}"/>
                </a:ext>
              </a:extLst>
            </p:cNvPr>
            <p:cNvSpPr txBox="1"/>
            <p:nvPr userDrawn="1"/>
          </p:nvSpPr>
          <p:spPr>
            <a:xfrm>
              <a:off x="5687584" y="1824027"/>
              <a:ext cx="78500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dirty="0"/>
                <a:t>Bahamas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F1861E4-E6AB-BB4F-9DF7-BC887AD4BD5D}"/>
              </a:ext>
            </a:extLst>
          </p:cNvPr>
          <p:cNvGrpSpPr/>
          <p:nvPr userDrawn="1"/>
        </p:nvGrpSpPr>
        <p:grpSpPr>
          <a:xfrm>
            <a:off x="7297819" y="1428250"/>
            <a:ext cx="785634" cy="627652"/>
            <a:chOff x="7295083" y="1396430"/>
            <a:chExt cx="785634" cy="62765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C43CE708-0AF6-1A42-A5A4-C96F6AA4AF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5083" y="1396430"/>
              <a:ext cx="785006" cy="472334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070FA84-CA71-AF4E-86F2-ABFF30436771}"/>
                </a:ext>
              </a:extLst>
            </p:cNvPr>
            <p:cNvSpPr txBox="1"/>
            <p:nvPr userDrawn="1"/>
          </p:nvSpPr>
          <p:spPr>
            <a:xfrm>
              <a:off x="7295711" y="1824027"/>
              <a:ext cx="78500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dirty="0"/>
                <a:t>Bangladesh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41F33B7-CAA0-CC44-9EFB-60EC030140DD}"/>
              </a:ext>
            </a:extLst>
          </p:cNvPr>
          <p:cNvGrpSpPr/>
          <p:nvPr userDrawn="1"/>
        </p:nvGrpSpPr>
        <p:grpSpPr>
          <a:xfrm>
            <a:off x="8919788" y="1428250"/>
            <a:ext cx="785321" cy="632737"/>
            <a:chOff x="8907326" y="1396430"/>
            <a:chExt cx="785321" cy="632737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25595C72-66EC-724A-A43E-D6554B852F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07326" y="1396430"/>
              <a:ext cx="785006" cy="472334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163DAFC-DD25-064C-9EB9-0025BD074193}"/>
                </a:ext>
              </a:extLst>
            </p:cNvPr>
            <p:cNvSpPr txBox="1"/>
            <p:nvPr userDrawn="1"/>
          </p:nvSpPr>
          <p:spPr>
            <a:xfrm>
              <a:off x="8907641" y="1829112"/>
              <a:ext cx="78500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dirty="0"/>
                <a:t>Barbados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5BCB903-BE1F-B741-B866-AF0A3EE3434B}"/>
              </a:ext>
            </a:extLst>
          </p:cNvPr>
          <p:cNvGrpSpPr/>
          <p:nvPr userDrawn="1"/>
        </p:nvGrpSpPr>
        <p:grpSpPr>
          <a:xfrm>
            <a:off x="10501263" y="1428250"/>
            <a:ext cx="785006" cy="627652"/>
            <a:chOff x="10495001" y="1396430"/>
            <a:chExt cx="785006" cy="627652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A3FFB7B0-7176-6148-B22D-2D68B84386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001" y="1396430"/>
              <a:ext cx="785006" cy="472334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F94A24C-388E-C94E-A4A2-350FDE72A1D3}"/>
                </a:ext>
              </a:extLst>
            </p:cNvPr>
            <p:cNvSpPr txBox="1"/>
            <p:nvPr userDrawn="1"/>
          </p:nvSpPr>
          <p:spPr>
            <a:xfrm>
              <a:off x="10495001" y="1824027"/>
              <a:ext cx="78500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dirty="0"/>
                <a:t>Bermuda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50B3593-3389-AC4B-928A-A299FD06D865}"/>
              </a:ext>
            </a:extLst>
          </p:cNvPr>
          <p:cNvGrpSpPr/>
          <p:nvPr userDrawn="1"/>
        </p:nvGrpSpPr>
        <p:grpSpPr>
          <a:xfrm>
            <a:off x="933248" y="2830002"/>
            <a:ext cx="794333" cy="647237"/>
            <a:chOff x="941935" y="2776965"/>
            <a:chExt cx="794333" cy="64723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6965B9E-DAD9-544E-AAF5-44F38CB4DB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262" y="2776965"/>
              <a:ext cx="785006" cy="472334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F2ECF3A-21A2-8949-87C5-FE9EED723833}"/>
                </a:ext>
              </a:extLst>
            </p:cNvPr>
            <p:cNvSpPr txBox="1"/>
            <p:nvPr userDrawn="1"/>
          </p:nvSpPr>
          <p:spPr>
            <a:xfrm>
              <a:off x="941935" y="3224147"/>
              <a:ext cx="78500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dirty="0"/>
                <a:t>Colombia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1E50C976-6D9E-3C4F-9F4E-4973F1A1702B}"/>
              </a:ext>
            </a:extLst>
          </p:cNvPr>
          <p:cNvGrpSpPr/>
          <p:nvPr userDrawn="1"/>
        </p:nvGrpSpPr>
        <p:grpSpPr>
          <a:xfrm>
            <a:off x="2303882" y="2157386"/>
            <a:ext cx="1201820" cy="643521"/>
            <a:chOff x="2325797" y="2080681"/>
            <a:chExt cx="1201820" cy="643521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D6EC112-1318-5947-B26D-A7D65D1AEE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5409" y="2080681"/>
              <a:ext cx="785006" cy="472334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DC08BAE-8DD5-BB44-AFC7-A63CC2D37731}"/>
                </a:ext>
              </a:extLst>
            </p:cNvPr>
            <p:cNvSpPr txBox="1"/>
            <p:nvPr userDrawn="1"/>
          </p:nvSpPr>
          <p:spPr>
            <a:xfrm>
              <a:off x="2325797" y="2524147"/>
              <a:ext cx="120182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dirty="0"/>
                <a:t>British Virgin Islands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9FD4E31-2D73-4C41-9FAC-E89A18E4114D}"/>
              </a:ext>
            </a:extLst>
          </p:cNvPr>
          <p:cNvGrpSpPr/>
          <p:nvPr userDrawn="1"/>
        </p:nvGrpSpPr>
        <p:grpSpPr>
          <a:xfrm>
            <a:off x="4016400" y="2157386"/>
            <a:ext cx="972000" cy="751243"/>
            <a:chOff x="4012965" y="2080681"/>
            <a:chExt cx="972000" cy="75124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CDE92BF-E710-9D4F-943D-37D7C51BD1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5146" y="2080681"/>
              <a:ext cx="785006" cy="472334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60205B9-C146-BB44-AE38-E1C70E1DDA63}"/>
                </a:ext>
              </a:extLst>
            </p:cNvPr>
            <p:cNvSpPr txBox="1"/>
            <p:nvPr userDrawn="1"/>
          </p:nvSpPr>
          <p:spPr>
            <a:xfrm>
              <a:off x="4012965" y="2524147"/>
              <a:ext cx="97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dirty="0"/>
                <a:t>Brunei Darussalam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A8CEADE-60F9-054E-BDED-61CFAEC4D442}"/>
              </a:ext>
            </a:extLst>
          </p:cNvPr>
          <p:cNvGrpSpPr/>
          <p:nvPr userDrawn="1"/>
        </p:nvGrpSpPr>
        <p:grpSpPr>
          <a:xfrm>
            <a:off x="5679179" y="2157386"/>
            <a:ext cx="791948" cy="643521"/>
            <a:chOff x="5687583" y="2080681"/>
            <a:chExt cx="791948" cy="643521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1691BDB-7F00-EF4C-B21F-FBBC02192F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4525" y="2080681"/>
              <a:ext cx="785006" cy="472334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BC8C5EF-4871-544E-9E5E-6BD7D419C966}"/>
                </a:ext>
              </a:extLst>
            </p:cNvPr>
            <p:cNvSpPr txBox="1"/>
            <p:nvPr userDrawn="1"/>
          </p:nvSpPr>
          <p:spPr>
            <a:xfrm>
              <a:off x="5687583" y="2524147"/>
              <a:ext cx="78500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dirty="0"/>
                <a:t>Burundi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122A0F6-E79B-CE4F-A7DA-D7C1607F0C4A}"/>
              </a:ext>
            </a:extLst>
          </p:cNvPr>
          <p:cNvGrpSpPr/>
          <p:nvPr userDrawn="1"/>
        </p:nvGrpSpPr>
        <p:grpSpPr>
          <a:xfrm>
            <a:off x="7292300" y="2157386"/>
            <a:ext cx="791153" cy="643521"/>
            <a:chOff x="7295710" y="2080681"/>
            <a:chExt cx="791153" cy="64352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DFFF5C3-8DDA-D149-BAF4-6166D5A531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1857" y="2080681"/>
              <a:ext cx="785006" cy="472334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35F069D-31E4-014C-8B4D-ECC84466A2B7}"/>
                </a:ext>
              </a:extLst>
            </p:cNvPr>
            <p:cNvSpPr txBox="1"/>
            <p:nvPr userDrawn="1"/>
          </p:nvSpPr>
          <p:spPr>
            <a:xfrm>
              <a:off x="7295710" y="2524147"/>
              <a:ext cx="78500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dirty="0"/>
                <a:t>Canada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5852AD6-E7F4-6446-B2F5-A969B5E0BD15}"/>
              </a:ext>
            </a:extLst>
          </p:cNvPr>
          <p:cNvGrpSpPr/>
          <p:nvPr userDrawn="1"/>
        </p:nvGrpSpPr>
        <p:grpSpPr>
          <a:xfrm>
            <a:off x="8914751" y="2162471"/>
            <a:ext cx="790358" cy="643521"/>
            <a:chOff x="8907640" y="2085766"/>
            <a:chExt cx="790358" cy="643521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AFC71AA-FF5D-4044-806D-853C1D5360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12992" y="2085766"/>
              <a:ext cx="785006" cy="472334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9A8CCBC-A661-934D-94A7-35404A6615BE}"/>
                </a:ext>
              </a:extLst>
            </p:cNvPr>
            <p:cNvSpPr txBox="1"/>
            <p:nvPr userDrawn="1"/>
          </p:nvSpPr>
          <p:spPr>
            <a:xfrm>
              <a:off x="8907640" y="2529232"/>
              <a:ext cx="78500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dirty="0"/>
                <a:t>Chile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B3E4285-B124-5A4C-B039-EAB3E3C28C16}"/>
              </a:ext>
            </a:extLst>
          </p:cNvPr>
          <p:cNvGrpSpPr/>
          <p:nvPr userDrawn="1"/>
        </p:nvGrpSpPr>
        <p:grpSpPr>
          <a:xfrm>
            <a:off x="10496709" y="2152872"/>
            <a:ext cx="789560" cy="648035"/>
            <a:chOff x="10495000" y="2076167"/>
            <a:chExt cx="789560" cy="648035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3A3E72B-47E9-B44F-9D58-555012A2A5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9554" y="2076167"/>
              <a:ext cx="785006" cy="472334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437713C-630B-9B4A-9CE1-DB238C3AE957}"/>
                </a:ext>
              </a:extLst>
            </p:cNvPr>
            <p:cNvSpPr txBox="1"/>
            <p:nvPr userDrawn="1"/>
          </p:nvSpPr>
          <p:spPr>
            <a:xfrm>
              <a:off x="10495000" y="2524147"/>
              <a:ext cx="78500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dirty="0"/>
                <a:t>China</a:t>
              </a: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8151DA59-EE89-F84D-8C4D-0167D7D398FE}"/>
              </a:ext>
            </a:extLst>
          </p:cNvPr>
          <p:cNvGrpSpPr/>
          <p:nvPr userDrawn="1"/>
        </p:nvGrpSpPr>
        <p:grpSpPr>
          <a:xfrm>
            <a:off x="940707" y="3528475"/>
            <a:ext cx="10355056" cy="650801"/>
            <a:chOff x="940707" y="3471497"/>
            <a:chExt cx="10355056" cy="650801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D0AE4F3-85B0-7346-A2F7-A4BD9492C9EC}"/>
                </a:ext>
              </a:extLst>
            </p:cNvPr>
            <p:cNvGrpSpPr/>
            <p:nvPr userDrawn="1"/>
          </p:nvGrpSpPr>
          <p:grpSpPr>
            <a:xfrm>
              <a:off x="940707" y="3475153"/>
              <a:ext cx="791008" cy="642060"/>
              <a:chOff x="940707" y="3475153"/>
              <a:chExt cx="791008" cy="64206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17D82D1-8A8B-F54D-8F60-5B14D927144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6709" y="3475153"/>
                <a:ext cx="785006" cy="472334"/>
              </a:xfrm>
              <a:prstGeom prst="rect">
                <a:avLst/>
              </a:prstGeom>
            </p:spPr>
          </p:pic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4EEB89F5-6753-734A-A043-B9714B0CA042}"/>
                  </a:ext>
                </a:extLst>
              </p:cNvPr>
              <p:cNvSpPr txBox="1"/>
              <p:nvPr userDrawn="1"/>
            </p:nvSpPr>
            <p:spPr>
              <a:xfrm>
                <a:off x="940707" y="3917158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Guyana</a:t>
                </a: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90E8F2AB-8589-BC43-935C-F60E9D4CE64B}"/>
                </a:ext>
              </a:extLst>
            </p:cNvPr>
            <p:cNvGrpSpPr/>
            <p:nvPr userDrawn="1"/>
          </p:nvGrpSpPr>
          <p:grpSpPr>
            <a:xfrm>
              <a:off x="2535411" y="3475153"/>
              <a:ext cx="785006" cy="642060"/>
              <a:chOff x="2535411" y="3475153"/>
              <a:chExt cx="785006" cy="64206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5AA4E4B-AA70-CF4E-97CD-0884AB1DC84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5411" y="3475153"/>
                <a:ext cx="785006" cy="472334"/>
              </a:xfrm>
              <a:prstGeom prst="rect">
                <a:avLst/>
              </a:prstGeom>
            </p:spPr>
          </p:pic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2C55A0E-0F1A-494A-917E-ACA98707DA25}"/>
                  </a:ext>
                </a:extLst>
              </p:cNvPr>
              <p:cNvSpPr txBox="1"/>
              <p:nvPr userDrawn="1"/>
            </p:nvSpPr>
            <p:spPr>
              <a:xfrm>
                <a:off x="2547063" y="3917158"/>
                <a:ext cx="760285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India</a:t>
                </a: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8621B906-7BAD-D646-90BF-FFC7F87A1C3B}"/>
                </a:ext>
              </a:extLst>
            </p:cNvPr>
            <p:cNvGrpSpPr/>
            <p:nvPr userDrawn="1"/>
          </p:nvGrpSpPr>
          <p:grpSpPr>
            <a:xfrm>
              <a:off x="4109703" y="3475153"/>
              <a:ext cx="785006" cy="642060"/>
              <a:chOff x="4109703" y="3475153"/>
              <a:chExt cx="785006" cy="64206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EB9AFFC-E40A-C449-A297-D0F2ED70F5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09703" y="3475153"/>
                <a:ext cx="785006" cy="472334"/>
              </a:xfrm>
              <a:prstGeom prst="rect">
                <a:avLst/>
              </a:prstGeom>
            </p:spPr>
          </p:pic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B444315-7801-714A-B343-69232735109D}"/>
                  </a:ext>
                </a:extLst>
              </p:cNvPr>
              <p:cNvSpPr txBox="1"/>
              <p:nvPr userDrawn="1"/>
            </p:nvSpPr>
            <p:spPr>
              <a:xfrm>
                <a:off x="4113187" y="3917158"/>
                <a:ext cx="78087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Jamaica</a:t>
                </a: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07061207-5B9A-FF44-BE96-AF0DABE73501}"/>
                </a:ext>
              </a:extLst>
            </p:cNvPr>
            <p:cNvGrpSpPr/>
            <p:nvPr userDrawn="1"/>
          </p:nvGrpSpPr>
          <p:grpSpPr>
            <a:xfrm>
              <a:off x="5686355" y="3477107"/>
              <a:ext cx="802288" cy="640106"/>
              <a:chOff x="5686355" y="3477107"/>
              <a:chExt cx="802288" cy="640106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C04F0E6-C38B-9043-A1DF-E6108ED4657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03637" y="3477107"/>
                <a:ext cx="785006" cy="472334"/>
              </a:xfrm>
              <a:prstGeom prst="rect">
                <a:avLst/>
              </a:prstGeom>
            </p:spPr>
          </p:pic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E2AE3FC1-05AD-F54A-A595-0384A519EE6A}"/>
                  </a:ext>
                </a:extLst>
              </p:cNvPr>
              <p:cNvSpPr txBox="1"/>
              <p:nvPr userDrawn="1"/>
            </p:nvSpPr>
            <p:spPr>
              <a:xfrm>
                <a:off x="5686355" y="3917158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Kenya</a:t>
                </a: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CFB494E3-A9CC-2F49-8EAD-43FCAE9E8C0C}"/>
                </a:ext>
              </a:extLst>
            </p:cNvPr>
            <p:cNvGrpSpPr/>
            <p:nvPr userDrawn="1"/>
          </p:nvGrpSpPr>
          <p:grpSpPr>
            <a:xfrm>
              <a:off x="7294482" y="3471497"/>
              <a:ext cx="793793" cy="645716"/>
              <a:chOff x="7294482" y="3471497"/>
              <a:chExt cx="793793" cy="645716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8B1FEEA-D157-6C4B-8DD8-6E49B89116A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04702" y="3471497"/>
                <a:ext cx="783573" cy="472334"/>
              </a:xfrm>
              <a:prstGeom prst="rect">
                <a:avLst/>
              </a:prstGeom>
            </p:spPr>
          </p:pic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9A764482-A845-6E41-B29E-D55075B07BB8}"/>
                  </a:ext>
                </a:extLst>
              </p:cNvPr>
              <p:cNvSpPr txBox="1"/>
              <p:nvPr userDrawn="1"/>
            </p:nvSpPr>
            <p:spPr>
              <a:xfrm>
                <a:off x="7294482" y="3917158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Malawi</a:t>
                </a: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D182AA25-5842-EF49-A94B-213E48FED90A}"/>
                </a:ext>
              </a:extLst>
            </p:cNvPr>
            <p:cNvGrpSpPr/>
            <p:nvPr userDrawn="1"/>
          </p:nvGrpSpPr>
          <p:grpSpPr>
            <a:xfrm>
              <a:off x="8894837" y="3482192"/>
              <a:ext cx="809808" cy="640106"/>
              <a:chOff x="8906412" y="3482192"/>
              <a:chExt cx="809808" cy="64010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9BF735D-5185-3344-B590-B5556D74C2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31214" y="3482192"/>
                <a:ext cx="785006" cy="472334"/>
              </a:xfrm>
              <a:prstGeom prst="rect">
                <a:avLst/>
              </a:prstGeom>
            </p:spPr>
          </p:pic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2C5C616-D16B-B74D-AAC7-A7E00F3D8797}"/>
                  </a:ext>
                </a:extLst>
              </p:cNvPr>
              <p:cNvSpPr txBox="1"/>
              <p:nvPr userDrawn="1"/>
            </p:nvSpPr>
            <p:spPr>
              <a:xfrm>
                <a:off x="8906412" y="3922243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Malaysia</a:t>
                </a:r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1D429C44-E9D8-FC40-B45C-AB6ACBA3F4AC}"/>
                </a:ext>
              </a:extLst>
            </p:cNvPr>
            <p:cNvGrpSpPr/>
            <p:nvPr userDrawn="1"/>
          </p:nvGrpSpPr>
          <p:grpSpPr>
            <a:xfrm>
              <a:off x="10482197" y="3471497"/>
              <a:ext cx="813566" cy="645716"/>
              <a:chOff x="10493772" y="3471497"/>
              <a:chExt cx="813566" cy="645716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C4CFFED-7E22-9546-856A-48649EC49E1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22332" y="3471497"/>
                <a:ext cx="785006" cy="472334"/>
              </a:xfrm>
              <a:prstGeom prst="rect">
                <a:avLst/>
              </a:prstGeom>
            </p:spPr>
          </p:pic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3C1D52B9-F4CB-064D-A73C-F8C053918B25}"/>
                  </a:ext>
                </a:extLst>
              </p:cNvPr>
              <p:cNvSpPr txBox="1"/>
              <p:nvPr userDrawn="1"/>
            </p:nvSpPr>
            <p:spPr>
              <a:xfrm>
                <a:off x="10493772" y="3917158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Mauritius</a:t>
                </a:r>
              </a:p>
            </p:txBody>
          </p:sp>
        </p:grp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7774D391-FC5D-D54B-9955-91DC35AEEA45}"/>
              </a:ext>
            </a:extLst>
          </p:cNvPr>
          <p:cNvGrpSpPr/>
          <p:nvPr userDrawn="1"/>
        </p:nvGrpSpPr>
        <p:grpSpPr>
          <a:xfrm>
            <a:off x="940707" y="4225682"/>
            <a:ext cx="10343853" cy="653989"/>
            <a:chOff x="940707" y="4182584"/>
            <a:chExt cx="10343853" cy="653989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DEC49A65-35FF-C34B-9809-393AAE3F8932}"/>
                </a:ext>
              </a:extLst>
            </p:cNvPr>
            <p:cNvGrpSpPr/>
            <p:nvPr userDrawn="1"/>
          </p:nvGrpSpPr>
          <p:grpSpPr>
            <a:xfrm>
              <a:off x="940707" y="4182584"/>
              <a:ext cx="791008" cy="648904"/>
              <a:chOff x="940707" y="4182584"/>
              <a:chExt cx="791008" cy="648904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CD2DAB1-4925-D14B-B4D6-2618AD0729B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6709" y="4182584"/>
                <a:ext cx="785006" cy="472334"/>
              </a:xfrm>
              <a:prstGeom prst="rect">
                <a:avLst/>
              </a:prstGeom>
            </p:spPr>
          </p:pic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2437E422-5DFF-2849-9849-EAAB4949E240}"/>
                  </a:ext>
                </a:extLst>
              </p:cNvPr>
              <p:cNvSpPr txBox="1"/>
              <p:nvPr userDrawn="1"/>
            </p:nvSpPr>
            <p:spPr>
              <a:xfrm>
                <a:off x="940707" y="4631433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Montserrat</a:t>
                </a: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C49B8FBB-6367-F14C-AD25-B5CDE2033BB7}"/>
                </a:ext>
              </a:extLst>
            </p:cNvPr>
            <p:cNvGrpSpPr/>
            <p:nvPr userDrawn="1"/>
          </p:nvGrpSpPr>
          <p:grpSpPr>
            <a:xfrm>
              <a:off x="2531614" y="4182584"/>
              <a:ext cx="788803" cy="648904"/>
              <a:chOff x="2531614" y="4182584"/>
              <a:chExt cx="788803" cy="64890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707DD0D-9625-534E-9AC1-EC47A38F6F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1614" y="4182584"/>
                <a:ext cx="785006" cy="472334"/>
              </a:xfrm>
              <a:prstGeom prst="rect">
                <a:avLst/>
              </a:prstGeom>
            </p:spPr>
          </p:pic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DEFE8929-E40F-FD44-9D1E-57FA6810228E}"/>
                  </a:ext>
                </a:extLst>
              </p:cNvPr>
              <p:cNvSpPr txBox="1"/>
              <p:nvPr userDrawn="1"/>
            </p:nvSpPr>
            <p:spPr>
              <a:xfrm>
                <a:off x="2532999" y="4631433"/>
                <a:ext cx="787418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Myanmar</a:t>
                </a: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9A3B4C91-2E3D-6040-A5A2-EB5584F94294}"/>
                </a:ext>
              </a:extLst>
            </p:cNvPr>
            <p:cNvGrpSpPr/>
            <p:nvPr userDrawn="1"/>
          </p:nvGrpSpPr>
          <p:grpSpPr>
            <a:xfrm>
              <a:off x="4102109" y="4182584"/>
              <a:ext cx="788853" cy="648904"/>
              <a:chOff x="4102109" y="4182584"/>
              <a:chExt cx="788853" cy="648904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A6F4234-21C0-D241-9465-983771505CB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02109" y="4182584"/>
                <a:ext cx="785006" cy="472334"/>
              </a:xfrm>
              <a:prstGeom prst="rect">
                <a:avLst/>
              </a:prstGeom>
            </p:spPr>
          </p:pic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66B458FB-5E72-6546-94A5-8B1F840EBD2F}"/>
                  </a:ext>
                </a:extLst>
              </p:cNvPr>
              <p:cNvSpPr txBox="1"/>
              <p:nvPr userDrawn="1"/>
            </p:nvSpPr>
            <p:spPr>
              <a:xfrm>
                <a:off x="4109051" y="4631433"/>
                <a:ext cx="781911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Nigeria</a:t>
                </a: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B3E0BDDA-DC64-9941-850C-C55A0320E6A7}"/>
                </a:ext>
              </a:extLst>
            </p:cNvPr>
            <p:cNvGrpSpPr/>
            <p:nvPr userDrawn="1"/>
          </p:nvGrpSpPr>
          <p:grpSpPr>
            <a:xfrm>
              <a:off x="5686355" y="4182584"/>
              <a:ext cx="790897" cy="648904"/>
              <a:chOff x="5686355" y="4182584"/>
              <a:chExt cx="790897" cy="648904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7FF3DB07-FEB8-4442-AF18-F3E407204F7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92246" y="4182584"/>
                <a:ext cx="785006" cy="472334"/>
              </a:xfrm>
              <a:prstGeom prst="rect">
                <a:avLst/>
              </a:prstGeom>
            </p:spPr>
          </p:pic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EB757451-DFB5-9A47-9E85-7B26C5823360}"/>
                  </a:ext>
                </a:extLst>
              </p:cNvPr>
              <p:cNvSpPr txBox="1"/>
              <p:nvPr userDrawn="1"/>
            </p:nvSpPr>
            <p:spPr>
              <a:xfrm>
                <a:off x="5686355" y="4631433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Pakistan</a:t>
                </a: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3F52E9A3-F7EA-0E42-9561-9406E7F585C3}"/>
                </a:ext>
              </a:extLst>
            </p:cNvPr>
            <p:cNvGrpSpPr/>
            <p:nvPr userDrawn="1"/>
          </p:nvGrpSpPr>
          <p:grpSpPr>
            <a:xfrm>
              <a:off x="7140349" y="4182584"/>
              <a:ext cx="1093272" cy="644613"/>
              <a:chOff x="7140349" y="4182584"/>
              <a:chExt cx="1093272" cy="644613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138CA3BF-0A6E-3540-A223-254817398F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00336" y="4182584"/>
                <a:ext cx="785006" cy="472334"/>
              </a:xfrm>
              <a:prstGeom prst="rect">
                <a:avLst/>
              </a:prstGeom>
            </p:spPr>
          </p:pic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3FB7DE9B-CC60-AB4D-A91D-1E65E940B1F3}"/>
                  </a:ext>
                </a:extLst>
              </p:cNvPr>
              <p:cNvSpPr txBox="1"/>
              <p:nvPr userDrawn="1"/>
            </p:nvSpPr>
            <p:spPr>
              <a:xfrm>
                <a:off x="7140349" y="4627142"/>
                <a:ext cx="1093272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Papua New Guinea</a:t>
                </a: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35E5BB85-7347-B242-8DF1-6B177EB5DDD8}"/>
                </a:ext>
              </a:extLst>
            </p:cNvPr>
            <p:cNvGrpSpPr/>
            <p:nvPr userDrawn="1"/>
          </p:nvGrpSpPr>
          <p:grpSpPr>
            <a:xfrm>
              <a:off x="8906412" y="4187669"/>
              <a:ext cx="790823" cy="648904"/>
              <a:chOff x="8906412" y="4187669"/>
              <a:chExt cx="790823" cy="64890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C60FB054-4804-9640-905B-192737E8671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2229" y="4187669"/>
                <a:ext cx="785006" cy="472334"/>
              </a:xfrm>
              <a:prstGeom prst="rect">
                <a:avLst/>
              </a:prstGeom>
            </p:spPr>
          </p:pic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9C9514EA-7D04-E74D-8ED9-B4BBA6C86A4B}"/>
                  </a:ext>
                </a:extLst>
              </p:cNvPr>
              <p:cNvSpPr txBox="1"/>
              <p:nvPr userDrawn="1"/>
            </p:nvSpPr>
            <p:spPr>
              <a:xfrm>
                <a:off x="8906412" y="4636518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Philippines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FC832CF2-6BEC-034C-8D50-DB634BCAC8C7}"/>
                </a:ext>
              </a:extLst>
            </p:cNvPr>
            <p:cNvGrpSpPr/>
            <p:nvPr userDrawn="1"/>
          </p:nvGrpSpPr>
          <p:grpSpPr>
            <a:xfrm>
              <a:off x="10493772" y="4182584"/>
              <a:ext cx="790788" cy="648904"/>
              <a:chOff x="10493772" y="4182584"/>
              <a:chExt cx="790788" cy="648904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C4D453A2-F21B-1443-90B4-73597F82FCE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99554" y="4182584"/>
                <a:ext cx="785006" cy="472334"/>
              </a:xfrm>
              <a:prstGeom prst="rect">
                <a:avLst/>
              </a:prstGeom>
            </p:spPr>
          </p:pic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2687C57E-9A05-3D44-96AB-C36AC783041D}"/>
                  </a:ext>
                </a:extLst>
              </p:cNvPr>
              <p:cNvSpPr txBox="1"/>
              <p:nvPr userDrawn="1"/>
            </p:nvSpPr>
            <p:spPr>
              <a:xfrm>
                <a:off x="10493772" y="4631433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Rwanda</a:t>
                </a:r>
              </a:p>
            </p:txBody>
          </p:sp>
        </p:grp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7216FA8D-C33B-7D46-AB2D-B4026F5D55B9}"/>
              </a:ext>
            </a:extLst>
          </p:cNvPr>
          <p:cNvGrpSpPr/>
          <p:nvPr userDrawn="1"/>
        </p:nvGrpSpPr>
        <p:grpSpPr>
          <a:xfrm>
            <a:off x="940707" y="4909586"/>
            <a:ext cx="10343853" cy="670617"/>
            <a:chOff x="940707" y="4876806"/>
            <a:chExt cx="10343853" cy="670617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649001AD-B737-9D4B-8A3F-F9DC2A5DF2BE}"/>
                </a:ext>
              </a:extLst>
            </p:cNvPr>
            <p:cNvGrpSpPr/>
            <p:nvPr userDrawn="1"/>
          </p:nvGrpSpPr>
          <p:grpSpPr>
            <a:xfrm>
              <a:off x="940707" y="4876806"/>
              <a:ext cx="796777" cy="665532"/>
              <a:chOff x="940707" y="4876806"/>
              <a:chExt cx="796777" cy="66553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2190A611-E89C-A241-BBA4-8F45D710090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2478" y="4876806"/>
                <a:ext cx="785006" cy="472334"/>
              </a:xfrm>
              <a:prstGeom prst="rect">
                <a:avLst/>
              </a:prstGeom>
            </p:spPr>
          </p:pic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4DA6EFD2-A420-6446-8DAD-025431240F37}"/>
                  </a:ext>
                </a:extLst>
              </p:cNvPr>
              <p:cNvSpPr txBox="1"/>
              <p:nvPr userDrawn="1"/>
            </p:nvSpPr>
            <p:spPr>
              <a:xfrm>
                <a:off x="940707" y="5342283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Sierra Leone</a:t>
                </a:r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42CA2947-EAD8-A34F-86B6-E49746A6CC13}"/>
                </a:ext>
              </a:extLst>
            </p:cNvPr>
            <p:cNvGrpSpPr/>
            <p:nvPr userDrawn="1"/>
          </p:nvGrpSpPr>
          <p:grpSpPr>
            <a:xfrm>
              <a:off x="2493801" y="4876806"/>
              <a:ext cx="917529" cy="665532"/>
              <a:chOff x="2493801" y="4876806"/>
              <a:chExt cx="917529" cy="665532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C15A8AA0-8D50-F547-980D-2864486B8C7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6422" y="4876806"/>
                <a:ext cx="785006" cy="472334"/>
              </a:xfrm>
              <a:prstGeom prst="rect">
                <a:avLst/>
              </a:prstGeom>
            </p:spPr>
          </p:pic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B6B4EAFD-6BDB-AD4A-8C23-09B97C32F617}"/>
                  </a:ext>
                </a:extLst>
              </p:cNvPr>
              <p:cNvSpPr txBox="1"/>
              <p:nvPr userDrawn="1"/>
            </p:nvSpPr>
            <p:spPr>
              <a:xfrm>
                <a:off x="2493801" y="5342283"/>
                <a:ext cx="917529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Solomon Islands</a:t>
                </a:r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B3B77B69-7CDA-EE4E-952E-0DA5BCD3F9DC}"/>
                </a:ext>
              </a:extLst>
            </p:cNvPr>
            <p:cNvGrpSpPr/>
            <p:nvPr userDrawn="1"/>
          </p:nvGrpSpPr>
          <p:grpSpPr>
            <a:xfrm>
              <a:off x="4102109" y="4876806"/>
              <a:ext cx="800248" cy="665532"/>
              <a:chOff x="4102109" y="4876806"/>
              <a:chExt cx="800248" cy="665532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6627D77B-D48E-8742-9029-230C2655B7B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05956" y="4876806"/>
                <a:ext cx="785006" cy="472334"/>
              </a:xfrm>
              <a:prstGeom prst="rect">
                <a:avLst/>
              </a:prstGeom>
            </p:spPr>
          </p:pic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2BE2886A-6623-2C48-9C8B-28A3005D1F6D}"/>
                  </a:ext>
                </a:extLst>
              </p:cNvPr>
              <p:cNvSpPr txBox="1"/>
              <p:nvPr userDrawn="1"/>
            </p:nvSpPr>
            <p:spPr>
              <a:xfrm>
                <a:off x="4102109" y="5342283"/>
                <a:ext cx="800248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South Africa</a:t>
                </a:r>
              </a:p>
            </p:txBody>
          </p: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3B0CD4EA-4DFD-AC46-AACA-CD75F2CF474F}"/>
                </a:ext>
              </a:extLst>
            </p:cNvPr>
            <p:cNvGrpSpPr/>
            <p:nvPr userDrawn="1"/>
          </p:nvGrpSpPr>
          <p:grpSpPr>
            <a:xfrm>
              <a:off x="5695132" y="4876806"/>
              <a:ext cx="787804" cy="665532"/>
              <a:chOff x="5695132" y="4876806"/>
              <a:chExt cx="787804" cy="665532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6A102033-9B9C-9A46-AE81-F46120CB77C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95132" y="4876806"/>
                <a:ext cx="785006" cy="472334"/>
              </a:xfrm>
              <a:prstGeom prst="rect">
                <a:avLst/>
              </a:prstGeom>
            </p:spPr>
          </p:pic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C0BA2C3A-F625-F643-8A8A-B03383DD94FE}"/>
                  </a:ext>
                </a:extLst>
              </p:cNvPr>
              <p:cNvSpPr txBox="1"/>
              <p:nvPr userDrawn="1"/>
            </p:nvSpPr>
            <p:spPr>
              <a:xfrm>
                <a:off x="5697930" y="5342283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Sri Lanka </a:t>
                </a: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01CD5113-BF58-4C44-BF72-F84EF04CF09C}"/>
                </a:ext>
              </a:extLst>
            </p:cNvPr>
            <p:cNvGrpSpPr/>
            <p:nvPr userDrawn="1"/>
          </p:nvGrpSpPr>
          <p:grpSpPr>
            <a:xfrm>
              <a:off x="7302261" y="4876806"/>
              <a:ext cx="785006" cy="661241"/>
              <a:chOff x="7302261" y="4876806"/>
              <a:chExt cx="785006" cy="661241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57F111DF-D5BB-EF47-B756-C49482116D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02261" y="4876806"/>
                <a:ext cx="785006" cy="472334"/>
              </a:xfrm>
              <a:prstGeom prst="rect">
                <a:avLst/>
              </a:prstGeom>
            </p:spPr>
          </p:pic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27A6C0E9-9E4D-AF46-97C8-F6B9A556E3E7}"/>
                  </a:ext>
                </a:extLst>
              </p:cNvPr>
              <p:cNvSpPr txBox="1"/>
              <p:nvPr userDrawn="1"/>
            </p:nvSpPr>
            <p:spPr>
              <a:xfrm>
                <a:off x="7308862" y="5337992"/>
                <a:ext cx="7706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St Helena*</a:t>
                </a: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E719EA0C-5D72-614F-BAB3-2022A87310FF}"/>
                </a:ext>
              </a:extLst>
            </p:cNvPr>
            <p:cNvGrpSpPr/>
            <p:nvPr userDrawn="1"/>
          </p:nvGrpSpPr>
          <p:grpSpPr>
            <a:xfrm>
              <a:off x="8906412" y="4881891"/>
              <a:ext cx="791787" cy="665532"/>
              <a:chOff x="8906412" y="4881891"/>
              <a:chExt cx="791787" cy="665532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A6A5803F-EE97-CA4F-BADF-5454560F54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3193" y="4881891"/>
                <a:ext cx="785006" cy="472334"/>
              </a:xfrm>
              <a:prstGeom prst="rect">
                <a:avLst/>
              </a:prstGeom>
            </p:spPr>
          </p:pic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1AAF723C-3291-6E49-9788-DF6BE0534E17}"/>
                  </a:ext>
                </a:extLst>
              </p:cNvPr>
              <p:cNvSpPr txBox="1"/>
              <p:nvPr userDrawn="1"/>
            </p:nvSpPr>
            <p:spPr>
              <a:xfrm>
                <a:off x="8906412" y="5347368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Switzerland</a:t>
                </a:r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66C0CFA1-6406-6A49-AE66-05582E03D3FF}"/>
                </a:ext>
              </a:extLst>
            </p:cNvPr>
            <p:cNvGrpSpPr/>
            <p:nvPr userDrawn="1"/>
          </p:nvGrpSpPr>
          <p:grpSpPr>
            <a:xfrm>
              <a:off x="10493772" y="4876806"/>
              <a:ext cx="790788" cy="665532"/>
              <a:chOff x="10493772" y="4876806"/>
              <a:chExt cx="790788" cy="665532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9A12A4B-003E-E948-BC65-6F51F1DB9B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99554" y="4876806"/>
                <a:ext cx="785006" cy="472334"/>
              </a:xfrm>
              <a:prstGeom prst="rect">
                <a:avLst/>
              </a:prstGeom>
            </p:spPr>
          </p:pic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47395397-18E4-AD46-9D56-521A7CC3B81A}"/>
                  </a:ext>
                </a:extLst>
              </p:cNvPr>
              <p:cNvSpPr txBox="1"/>
              <p:nvPr userDrawn="1"/>
            </p:nvSpPr>
            <p:spPr>
              <a:xfrm>
                <a:off x="10493772" y="5342283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Tanzania</a:t>
                </a:r>
              </a:p>
            </p:txBody>
          </p:sp>
        </p:grp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9B8927C6-73B8-634D-929C-180CCF7BB0F1}"/>
              </a:ext>
            </a:extLst>
          </p:cNvPr>
          <p:cNvGrpSpPr/>
          <p:nvPr userDrawn="1"/>
        </p:nvGrpSpPr>
        <p:grpSpPr>
          <a:xfrm>
            <a:off x="907440" y="5616973"/>
            <a:ext cx="10388323" cy="650349"/>
            <a:chOff x="907440" y="5588176"/>
            <a:chExt cx="10388323" cy="650349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BE092D97-A507-9C4D-9C54-9E57698DE098}"/>
                </a:ext>
              </a:extLst>
            </p:cNvPr>
            <p:cNvGrpSpPr/>
            <p:nvPr userDrawn="1"/>
          </p:nvGrpSpPr>
          <p:grpSpPr>
            <a:xfrm>
              <a:off x="907440" y="5588176"/>
              <a:ext cx="865780" cy="645264"/>
              <a:chOff x="907440" y="5588176"/>
              <a:chExt cx="865780" cy="645264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32B3F295-BC0D-CF4C-B811-3AC2E22C4E9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2478" y="5588176"/>
                <a:ext cx="785006" cy="472335"/>
              </a:xfrm>
              <a:prstGeom prst="rect">
                <a:avLst/>
              </a:prstGeom>
            </p:spPr>
          </p:pic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97B63ECC-C775-254E-A283-B6F8E2962E4E}"/>
                  </a:ext>
                </a:extLst>
              </p:cNvPr>
              <p:cNvSpPr txBox="1"/>
              <p:nvPr userDrawn="1"/>
            </p:nvSpPr>
            <p:spPr>
              <a:xfrm>
                <a:off x="907440" y="6033385"/>
                <a:ext cx="86578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The Netherlands</a:t>
                </a:r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797EA994-2050-1245-BB72-5A987FC9B7BF}"/>
                </a:ext>
              </a:extLst>
            </p:cNvPr>
            <p:cNvGrpSpPr/>
            <p:nvPr userDrawn="1"/>
          </p:nvGrpSpPr>
          <p:grpSpPr>
            <a:xfrm>
              <a:off x="2439330" y="5588176"/>
              <a:ext cx="972000" cy="645264"/>
              <a:chOff x="2439330" y="5588176"/>
              <a:chExt cx="972000" cy="645264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883078B2-2A84-F147-B837-B8FBEDB2556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7531" y="5588176"/>
                <a:ext cx="778353" cy="472335"/>
              </a:xfrm>
              <a:prstGeom prst="rect">
                <a:avLst/>
              </a:prstGeom>
            </p:spPr>
          </p:pic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4E7DCCAD-2A45-3A42-85D3-77A8058D8E75}"/>
                  </a:ext>
                </a:extLst>
              </p:cNvPr>
              <p:cNvSpPr txBox="1"/>
              <p:nvPr userDrawn="1"/>
            </p:nvSpPr>
            <p:spPr>
              <a:xfrm>
                <a:off x="2439330" y="6033385"/>
                <a:ext cx="972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Trinidad &amp; Tobago</a:t>
                </a:r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838C3B0B-27F0-6245-8266-06FBBA69B188}"/>
                </a:ext>
              </a:extLst>
            </p:cNvPr>
            <p:cNvGrpSpPr/>
            <p:nvPr userDrawn="1"/>
          </p:nvGrpSpPr>
          <p:grpSpPr>
            <a:xfrm>
              <a:off x="4105956" y="5588176"/>
              <a:ext cx="785006" cy="645264"/>
              <a:chOff x="4105956" y="5588176"/>
              <a:chExt cx="785006" cy="645264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952C8A08-B150-0348-9F80-48712DBCFBF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05956" y="5588176"/>
                <a:ext cx="785006" cy="472335"/>
              </a:xfrm>
              <a:prstGeom prst="rect">
                <a:avLst/>
              </a:prstGeom>
            </p:spPr>
          </p:pic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18E12DAC-E458-7F4B-9BE8-189BEFDBB4BA}"/>
                  </a:ext>
                </a:extLst>
              </p:cNvPr>
              <p:cNvSpPr txBox="1"/>
              <p:nvPr userDrawn="1"/>
            </p:nvSpPr>
            <p:spPr>
              <a:xfrm>
                <a:off x="4109050" y="6033385"/>
                <a:ext cx="776489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Uganda</a:t>
                </a:r>
              </a:p>
            </p:txBody>
          </p: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17F19E7D-9269-DF43-B685-09F71D37C162}"/>
                </a:ext>
              </a:extLst>
            </p:cNvPr>
            <p:cNvGrpSpPr/>
            <p:nvPr userDrawn="1"/>
          </p:nvGrpSpPr>
          <p:grpSpPr>
            <a:xfrm>
              <a:off x="5681033" y="5588176"/>
              <a:ext cx="816548" cy="640827"/>
              <a:chOff x="5681033" y="5588176"/>
              <a:chExt cx="816548" cy="640827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B63B9F0E-A874-4E44-A68A-D730D5FB478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91806" y="5588176"/>
                <a:ext cx="785006" cy="472335"/>
              </a:xfrm>
              <a:prstGeom prst="rect">
                <a:avLst/>
              </a:prstGeom>
            </p:spPr>
          </p:pic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F2DC07E8-A6C2-C54E-A63C-3A890265E6E6}"/>
                  </a:ext>
                </a:extLst>
              </p:cNvPr>
              <p:cNvSpPr txBox="1"/>
              <p:nvPr userDrawn="1"/>
            </p:nvSpPr>
            <p:spPr>
              <a:xfrm>
                <a:off x="5681033" y="6028948"/>
                <a:ext cx="816548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United Kingdom</a:t>
                </a:r>
              </a:p>
            </p:txBody>
          </p: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3275A73E-E36A-6047-8CBF-BA530F7ABE1A}"/>
                </a:ext>
              </a:extLst>
            </p:cNvPr>
            <p:cNvGrpSpPr/>
            <p:nvPr userDrawn="1"/>
          </p:nvGrpSpPr>
          <p:grpSpPr>
            <a:xfrm>
              <a:off x="7300044" y="5588176"/>
              <a:ext cx="786819" cy="640973"/>
              <a:chOff x="7300044" y="5588176"/>
              <a:chExt cx="786819" cy="640973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F3A16C49-1CBF-7B40-9C43-036B8275834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00044" y="5588176"/>
                <a:ext cx="785006" cy="472335"/>
              </a:xfrm>
              <a:prstGeom prst="rect">
                <a:avLst/>
              </a:prstGeom>
            </p:spPr>
          </p:pic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4DD00D00-4194-A24D-BEA3-645953CE9124}"/>
                  </a:ext>
                </a:extLst>
              </p:cNvPr>
              <p:cNvSpPr txBox="1"/>
              <p:nvPr userDrawn="1"/>
            </p:nvSpPr>
            <p:spPr>
              <a:xfrm>
                <a:off x="7308862" y="6029094"/>
                <a:ext cx="778001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Vietnam</a:t>
                </a:r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51533DDF-175E-BD44-972A-C4BA41219118}"/>
                </a:ext>
              </a:extLst>
            </p:cNvPr>
            <p:cNvGrpSpPr/>
            <p:nvPr userDrawn="1"/>
          </p:nvGrpSpPr>
          <p:grpSpPr>
            <a:xfrm>
              <a:off x="8912085" y="5593261"/>
              <a:ext cx="796318" cy="645264"/>
              <a:chOff x="8912085" y="5593261"/>
              <a:chExt cx="796318" cy="645264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A92B8583-9F9A-B341-B2DD-076465B74C8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2085" y="5593261"/>
                <a:ext cx="785006" cy="472335"/>
              </a:xfrm>
              <a:prstGeom prst="rect">
                <a:avLst/>
              </a:prstGeom>
            </p:spPr>
          </p:pic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5953FF91-0341-684C-834C-07B3F33F512A}"/>
                  </a:ext>
                </a:extLst>
              </p:cNvPr>
              <p:cNvSpPr txBox="1"/>
              <p:nvPr userDrawn="1"/>
            </p:nvSpPr>
            <p:spPr>
              <a:xfrm>
                <a:off x="8923397" y="6038470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Zambia</a:t>
                </a:r>
              </a:p>
            </p:txBody>
          </p: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25887AB0-D303-1649-AB12-BEE250CEE455}"/>
                </a:ext>
              </a:extLst>
            </p:cNvPr>
            <p:cNvGrpSpPr/>
            <p:nvPr userDrawn="1"/>
          </p:nvGrpSpPr>
          <p:grpSpPr>
            <a:xfrm>
              <a:off x="10499554" y="5588176"/>
              <a:ext cx="796209" cy="645264"/>
              <a:chOff x="10499554" y="5588176"/>
              <a:chExt cx="796209" cy="64526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0968F083-D582-8F46-B48B-6751B5F33C0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99554" y="5588176"/>
                <a:ext cx="785006" cy="472335"/>
              </a:xfrm>
              <a:prstGeom prst="rect">
                <a:avLst/>
              </a:prstGeom>
            </p:spPr>
          </p:pic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507FF089-8F3A-4742-A9B8-4C0B07E0EAD8}"/>
                  </a:ext>
                </a:extLst>
              </p:cNvPr>
              <p:cNvSpPr txBox="1"/>
              <p:nvPr userDrawn="1"/>
            </p:nvSpPr>
            <p:spPr>
              <a:xfrm>
                <a:off x="10510757" y="6033385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Zimbabwe</a:t>
                </a:r>
              </a:p>
            </p:txBody>
          </p:sp>
        </p:grpSp>
      </p:grpSp>
      <p:sp>
        <p:nvSpPr>
          <p:cNvPr id="147" name="Title 1">
            <a:extLst>
              <a:ext uri="{FF2B5EF4-FFF2-40B4-BE49-F238E27FC236}">
                <a16:creationId xmlns:a16="http://schemas.microsoft.com/office/drawing/2014/main" id="{ABB7F47D-A9C1-FE49-B071-70AF28AC643B}"/>
              </a:ext>
            </a:extLst>
          </p:cNvPr>
          <p:cNvSpPr txBox="1">
            <a:spLocks/>
          </p:cNvSpPr>
          <p:nvPr userDrawn="1"/>
        </p:nvSpPr>
        <p:spPr>
          <a:xfrm>
            <a:off x="838800" y="640800"/>
            <a:ext cx="10515600" cy="7605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Our member countries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BFC4A66F-CA82-4249-BFBF-3B50C0C2A80B}"/>
              </a:ext>
            </a:extLst>
          </p:cNvPr>
          <p:cNvGrpSpPr/>
          <p:nvPr userDrawn="1"/>
        </p:nvGrpSpPr>
        <p:grpSpPr>
          <a:xfrm>
            <a:off x="2527709" y="2830002"/>
            <a:ext cx="785006" cy="647237"/>
            <a:chOff x="2535409" y="2776965"/>
            <a:chExt cx="785006" cy="6472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00DDD2B-DAA8-5B4C-80E0-B3AD54322B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5409" y="2776965"/>
              <a:ext cx="785006" cy="472334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8A9DE1E-DCEC-6444-AFCB-04A2386A814B}"/>
                </a:ext>
              </a:extLst>
            </p:cNvPr>
            <p:cNvSpPr txBox="1"/>
            <p:nvPr userDrawn="1"/>
          </p:nvSpPr>
          <p:spPr>
            <a:xfrm>
              <a:off x="2539691" y="3224147"/>
              <a:ext cx="78072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dirty="0"/>
                <a:t>Cote d’Ivoire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18CBA13F-5F5A-A640-949B-AFF7609B0E1D}"/>
              </a:ext>
            </a:extLst>
          </p:cNvPr>
          <p:cNvGrpSpPr/>
          <p:nvPr userDrawn="1"/>
        </p:nvGrpSpPr>
        <p:grpSpPr>
          <a:xfrm>
            <a:off x="4102109" y="2829324"/>
            <a:ext cx="791948" cy="647915"/>
            <a:chOff x="5687583" y="2776287"/>
            <a:chExt cx="791948" cy="64791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1F6429D-72CE-F340-96AF-5F6D35F9D0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4525" y="2776287"/>
              <a:ext cx="785006" cy="472334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65D492F-360C-A043-BE82-88E274518A58}"/>
                </a:ext>
              </a:extLst>
            </p:cNvPr>
            <p:cNvSpPr txBox="1"/>
            <p:nvPr userDrawn="1"/>
          </p:nvSpPr>
          <p:spPr>
            <a:xfrm>
              <a:off x="5687583" y="3224147"/>
              <a:ext cx="78500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dirty="0"/>
                <a:t>DPR Korea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90E30606-FE80-5C46-B5FA-E21018449AF9}"/>
              </a:ext>
            </a:extLst>
          </p:cNvPr>
          <p:cNvGrpSpPr/>
          <p:nvPr userDrawn="1"/>
        </p:nvGrpSpPr>
        <p:grpSpPr>
          <a:xfrm>
            <a:off x="7295710" y="2829324"/>
            <a:ext cx="791153" cy="647915"/>
            <a:chOff x="7295710" y="2776287"/>
            <a:chExt cx="791153" cy="64791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070006-9B09-9C4A-9F94-28892AB784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1857" y="2776287"/>
              <a:ext cx="785006" cy="472334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E722EC9-9CF5-9741-ABB2-497B63D723CC}"/>
                </a:ext>
              </a:extLst>
            </p:cNvPr>
            <p:cNvSpPr txBox="1"/>
            <p:nvPr userDrawn="1"/>
          </p:nvSpPr>
          <p:spPr>
            <a:xfrm>
              <a:off x="7295710" y="3224147"/>
              <a:ext cx="78500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dirty="0"/>
                <a:t>Gambia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8CA5E83-ADA1-3E47-8149-87FF5E6C7802}"/>
              </a:ext>
            </a:extLst>
          </p:cNvPr>
          <p:cNvGrpSpPr/>
          <p:nvPr userDrawn="1"/>
        </p:nvGrpSpPr>
        <p:grpSpPr>
          <a:xfrm>
            <a:off x="8907640" y="2834409"/>
            <a:ext cx="790358" cy="647915"/>
            <a:chOff x="8907640" y="2781372"/>
            <a:chExt cx="790358" cy="64791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F31FC1-6FA9-3F48-A798-D7C125C06E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12992" y="2781372"/>
              <a:ext cx="785006" cy="472334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C2BA529-F0F1-E442-BF5F-AD9F875E9039}"/>
                </a:ext>
              </a:extLst>
            </p:cNvPr>
            <p:cNvSpPr txBox="1"/>
            <p:nvPr userDrawn="1"/>
          </p:nvSpPr>
          <p:spPr>
            <a:xfrm>
              <a:off x="8907640" y="3229232"/>
              <a:ext cx="78500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dirty="0"/>
                <a:t>Ghana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A11497BC-304B-9A4E-BC11-DBF63D722B64}"/>
              </a:ext>
            </a:extLst>
          </p:cNvPr>
          <p:cNvGrpSpPr/>
          <p:nvPr userDrawn="1"/>
        </p:nvGrpSpPr>
        <p:grpSpPr>
          <a:xfrm>
            <a:off x="10495000" y="2836076"/>
            <a:ext cx="789560" cy="641163"/>
            <a:chOff x="10495000" y="2783039"/>
            <a:chExt cx="789560" cy="6411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F51B13-6794-C24D-93E5-3AAA12CE73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9554" y="2783039"/>
              <a:ext cx="785006" cy="472334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02BE4E6-4453-DE43-A2ED-7B971CA825D4}"/>
                </a:ext>
              </a:extLst>
            </p:cNvPr>
            <p:cNvSpPr txBox="1"/>
            <p:nvPr userDrawn="1"/>
          </p:nvSpPr>
          <p:spPr>
            <a:xfrm>
              <a:off x="10495000" y="3224147"/>
              <a:ext cx="78500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dirty="0"/>
                <a:t>Grenada</a:t>
              </a: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13FBE458-BE02-8E46-912D-015B7669732D}"/>
              </a:ext>
            </a:extLst>
          </p:cNvPr>
          <p:cNvGrpSpPr/>
          <p:nvPr userDrawn="1"/>
        </p:nvGrpSpPr>
        <p:grpSpPr>
          <a:xfrm>
            <a:off x="5687840" y="2840273"/>
            <a:ext cx="791948" cy="647901"/>
            <a:chOff x="5687583" y="2776301"/>
            <a:chExt cx="791948" cy="647901"/>
          </a:xfrm>
        </p:grpSpPr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C3D9FEB9-01C2-8C40-AF8E-7013B3DF5D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4525" y="2776301"/>
              <a:ext cx="785006" cy="472306"/>
            </a:xfrm>
            <a:prstGeom prst="rect">
              <a:avLst/>
            </a:prstGeom>
          </p:spPr>
        </p:pic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CBAAC692-BB01-634A-A5F3-8D778B947A23}"/>
                </a:ext>
              </a:extLst>
            </p:cNvPr>
            <p:cNvSpPr txBox="1"/>
            <p:nvPr userDrawn="1"/>
          </p:nvSpPr>
          <p:spPr>
            <a:xfrm>
              <a:off x="5687583" y="3224147"/>
              <a:ext cx="78500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dirty="0"/>
                <a:t>Ethiopia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61594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_r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EB3DAB-1DC5-F446-AFDB-94858AD7E7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1779" y="330903"/>
            <a:ext cx="10514029" cy="58079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E154879-F3A1-3245-8F4B-EB8802CEE36C}"/>
              </a:ext>
            </a:extLst>
          </p:cNvPr>
          <p:cNvSpPr/>
          <p:nvPr userDrawn="1"/>
        </p:nvSpPr>
        <p:spPr>
          <a:xfrm>
            <a:off x="487100" y="2353329"/>
            <a:ext cx="2073244" cy="995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55CC8D5-56D0-584C-B77B-05B16E6547CA}"/>
              </a:ext>
            </a:extLst>
          </p:cNvPr>
          <p:cNvSpPr txBox="1">
            <a:spLocks/>
          </p:cNvSpPr>
          <p:nvPr userDrawn="1"/>
        </p:nvSpPr>
        <p:spPr>
          <a:xfrm>
            <a:off x="838800" y="640800"/>
            <a:ext cx="5247095" cy="749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Global reach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85D289-AC36-2645-B8E0-1F8B2D39BEA8}"/>
              </a:ext>
            </a:extLst>
          </p:cNvPr>
          <p:cNvSpPr txBox="1"/>
          <p:nvPr userDrawn="1"/>
        </p:nvSpPr>
        <p:spPr>
          <a:xfrm>
            <a:off x="960416" y="4123198"/>
            <a:ext cx="3410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have </a:t>
            </a:r>
            <a:r>
              <a:rPr lang="en-US" sz="2400" b="1" i="0" baseline="0" dirty="0"/>
              <a:t>450+</a:t>
            </a:r>
            <a:r>
              <a:rPr lang="en-US" sz="2400" dirty="0"/>
              <a:t> </a:t>
            </a:r>
            <a:r>
              <a:rPr lang="en-US" sz="2400" b="1" i="0" baseline="0" dirty="0"/>
              <a:t>staff</a:t>
            </a:r>
            <a:r>
              <a:rPr lang="en-US" sz="2400" dirty="0"/>
              <a:t> across </a:t>
            </a:r>
            <a:r>
              <a:rPr lang="en-US" sz="2400" b="1" i="0" baseline="0" dirty="0"/>
              <a:t>26</a:t>
            </a:r>
            <a:r>
              <a:rPr lang="en-US" sz="2400" dirty="0"/>
              <a:t> </a:t>
            </a:r>
            <a:r>
              <a:rPr lang="en-US" sz="2400" b="1" i="0" baseline="0" dirty="0"/>
              <a:t>locations</a:t>
            </a:r>
            <a:r>
              <a:rPr lang="en-US" sz="2400" dirty="0"/>
              <a:t> worldwide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8AEE84-F07C-1044-8765-2D8A87A07E09}"/>
              </a:ext>
            </a:extLst>
          </p:cNvPr>
          <p:cNvSpPr txBox="1"/>
          <p:nvPr/>
        </p:nvSpPr>
        <p:spPr>
          <a:xfrm>
            <a:off x="1865765" y="5758961"/>
            <a:ext cx="7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190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A70616-8291-8C4E-8274-41394FFABCE5}"/>
              </a:ext>
            </a:extLst>
          </p:cNvPr>
          <p:cNvSpPr txBox="1"/>
          <p:nvPr/>
        </p:nvSpPr>
        <p:spPr>
          <a:xfrm>
            <a:off x="3492830" y="5758961"/>
            <a:ext cx="7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265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56833F-E1BB-8E45-A9FD-1BBD66F5A80D}"/>
              </a:ext>
            </a:extLst>
          </p:cNvPr>
          <p:cNvSpPr txBox="1"/>
          <p:nvPr userDrawn="1"/>
        </p:nvSpPr>
        <p:spPr>
          <a:xfrm>
            <a:off x="5529288" y="5758961"/>
            <a:ext cx="1724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CABI Centre</a:t>
            </a:r>
          </a:p>
        </p:txBody>
      </p:sp>
    </p:spTree>
    <p:extLst>
      <p:ext uri="{BB962C8B-B14F-4D97-AF65-F5344CB8AC3E}">
        <p14:creationId xmlns:p14="http://schemas.microsoft.com/office/powerpoint/2010/main" val="21596051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_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33016B-D0B8-A740-8677-780722743E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931" y="729968"/>
            <a:ext cx="10842138" cy="51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42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C4D15-DF23-5F4F-B7CC-1505C0EE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07027"/>
          </a:xfrm>
        </p:spPr>
        <p:txBody>
          <a:bodyPr anchor="t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C8AAC-C3EB-004D-9A01-AFD0938E8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71026"/>
            <a:ext cx="5157787" cy="82391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7FD3F6-A453-6248-AD3F-F494F5E95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45194"/>
            <a:ext cx="5157787" cy="3914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D5045E-7E93-7D4A-81FA-16CF01B8E2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71026"/>
            <a:ext cx="5183188" cy="82391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FB9974-2BF5-0D45-BB4F-F74B6BD1FD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45194"/>
            <a:ext cx="5183188" cy="3914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37656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_botto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48139D4-8B50-6E44-AC4E-0B96B4DBF2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-1"/>
            <a:ext cx="12192000" cy="628850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F6447-F059-4745-9987-A8D35ACEC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289675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7F5DBB-F278-9240-A08D-67EA84DF4B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052020"/>
            <a:ext cx="12192000" cy="2237655"/>
          </a:xfrm>
          <a:gradFill flip="none" rotWithShape="1">
            <a:gsLst>
              <a:gs pos="53000">
                <a:srgbClr val="000000">
                  <a:alpha val="35000"/>
                </a:srgbClr>
              </a:gs>
              <a:gs pos="0">
                <a:schemeClr val="tx1">
                  <a:alpha val="6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</p:spPr>
        <p:txBody>
          <a:bodyPr tIns="180000" bIns="180000" anchor="b">
            <a:normAutofit/>
          </a:bodyPr>
          <a:lstStyle>
            <a:lvl1pPr algn="ctr">
              <a:defRPr sz="54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C87A5C28-8D5C-224D-BA29-B098169622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1524" y="4989638"/>
            <a:ext cx="1039524" cy="10395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71592A49-6BB2-B546-936B-82DAA3F6CD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11757" y="4989637"/>
            <a:ext cx="1039524" cy="10395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BD44EBEF-EFB7-D042-BE34-CA1D244B269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91990" y="4989637"/>
            <a:ext cx="1039524" cy="10395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53BB8F3F-B3EB-AE4D-8FE2-B6E5DC94B6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72223" y="4989638"/>
            <a:ext cx="1039524" cy="10395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0CC6F389-3114-974F-86D3-A26E1A2F70D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52456" y="4989637"/>
            <a:ext cx="1039524" cy="10395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4DF33850-10F8-EA48-8D49-A65B0B3C250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132689" y="4989637"/>
            <a:ext cx="1039524" cy="10395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DA0880FB-FD95-C948-BA06-FA0B8FBC1D0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912922" y="4989637"/>
            <a:ext cx="1039524" cy="10395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470144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C6F26F-3CBA-0248-B446-F3C50EE259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-1"/>
            <a:ext cx="12192000" cy="628850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F6447-F059-4745-9987-A8D35ACEC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89675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895EC5E-60FC-444A-B592-97D75D4720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5870027" cy="6289675"/>
          </a:xfrm>
          <a:gradFill>
            <a:gsLst>
              <a:gs pos="0">
                <a:schemeClr val="tx1">
                  <a:alpha val="65000"/>
                </a:schemeClr>
              </a:gs>
              <a:gs pos="71000">
                <a:srgbClr val="000000">
                  <a:alpha val="30000"/>
                </a:srgb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1pPr marL="0" indent="0">
              <a:buFontTx/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0F4C1B-1E9A-854D-B380-04F815936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0352"/>
            <a:ext cx="5031827" cy="50089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4400" b="1" dirty="0"/>
              <a:t>Quote or pull-out text to go in here just a few lines to make or enforce a point. Quote marks if direct quote.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165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CBBBB0B-85FB-7B40-96AB-0DECF812E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-1"/>
            <a:ext cx="12192000" cy="628850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F6447-F059-4745-9987-A8D35ACEC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89675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EC345AF3-D1CE-4342-A155-4699B72165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1972" y="0"/>
            <a:ext cx="5870027" cy="6289675"/>
          </a:xfrm>
          <a:gradFill>
            <a:gsLst>
              <a:gs pos="0">
                <a:schemeClr val="tx1">
                  <a:alpha val="65000"/>
                </a:schemeClr>
              </a:gs>
              <a:gs pos="71000">
                <a:srgbClr val="000000">
                  <a:alpha val="30000"/>
                </a:srgbClr>
              </a:gs>
              <a:gs pos="100000">
                <a:schemeClr val="tx1">
                  <a:alpha val="0"/>
                </a:schemeClr>
              </a:gs>
            </a:gsLst>
            <a:lin ang="10800000" scaled="0"/>
          </a:gradFill>
        </p:spPr>
        <p:txBody>
          <a:bodyPr/>
          <a:lstStyle>
            <a:lvl1pPr marL="0" indent="0">
              <a:buFontTx/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0F4C1B-1E9A-854D-B380-04F815936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1973" y="640352"/>
            <a:ext cx="5031827" cy="50089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4400" b="1" dirty="0"/>
              <a:t>Quote or pull-out text to go in here just a few lines to make or enforce a point. Quote marks if direct quote.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132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_text_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1BC46EB-7C79-0149-A236-341604110A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-1"/>
            <a:ext cx="12192000" cy="628850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F6447-F059-4745-9987-A8D35ACEC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1999" cy="6289675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895EC5E-60FC-444A-B592-97D75D4720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5870028" cy="6289675"/>
          </a:xfrm>
          <a:gradFill>
            <a:gsLst>
              <a:gs pos="0">
                <a:schemeClr val="tx1">
                  <a:alpha val="70000"/>
                </a:schemeClr>
              </a:gs>
              <a:gs pos="71000">
                <a:srgbClr val="000000">
                  <a:alpha val="25000"/>
                </a:srgb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1pPr marL="0" indent="0">
              <a:buFontTx/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7888F7-1C11-9B40-8DDF-4C7DDAD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31827" cy="1325563"/>
          </a:xfrm>
        </p:spPr>
        <p:txBody>
          <a:bodyPr anchor="t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636C3E61-9644-F944-9B09-58789EEA62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811" y="2192408"/>
            <a:ext cx="6413789" cy="436130"/>
          </a:xfrm>
        </p:spPr>
        <p:txBody>
          <a:bodyPr anchor="t">
            <a:noAutofit/>
          </a:bodyPr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Bullet 1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E469029-561F-8948-B85D-2F113AB990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96811" y="3667917"/>
            <a:ext cx="6413789" cy="436130"/>
          </a:xfrm>
        </p:spPr>
        <p:txBody>
          <a:bodyPr anchor="t">
            <a:normAutofit lnSpcReduction="10000"/>
          </a:bodyPr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Bullet 2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7E58D5B8-AD45-BA4C-BC88-388FF82405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96811" y="5143426"/>
            <a:ext cx="6413789" cy="436130"/>
          </a:xfrm>
        </p:spPr>
        <p:txBody>
          <a:bodyPr anchor="t">
            <a:normAutofit lnSpcReduction="10000"/>
          </a:bodyPr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Bullet 3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E18001D7-5463-7B46-A79C-F0EEB0BAE69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8200" y="1890712"/>
            <a:ext cx="1039524" cy="10395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D110D02-664C-E048-A8A2-83F3C110107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3366221"/>
            <a:ext cx="1039524" cy="10395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604F7243-20EA-954C-84CF-49F089B3AFB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200" y="4841730"/>
            <a:ext cx="1039524" cy="10395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883119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DA3605-7880-5F48-B501-44B67AA002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-1"/>
            <a:ext cx="12192000" cy="628850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F6447-F059-4745-9987-A8D35ACEC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89675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558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968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_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B56F84-2892-9049-99BA-6A98D01E90B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CEDC61-7042-D44D-ABC9-CB7BD9F2E4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649604" y="269853"/>
            <a:ext cx="10892792" cy="288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Placeholder 24">
            <a:extLst>
              <a:ext uri="{FF2B5EF4-FFF2-40B4-BE49-F238E27FC236}">
                <a16:creationId xmlns:a16="http://schemas.microsoft.com/office/drawing/2014/main" id="{E3188185-671E-F24B-BF5B-0F16FE3B707E}"/>
              </a:ext>
            </a:extLst>
          </p:cNvPr>
          <p:cNvPicPr>
            <a:picLocks noGrp="1"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9410" y="5368255"/>
            <a:ext cx="922973" cy="52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C2F606E0-0291-3B47-8AB4-5EB8C5556B0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90716" y="5443068"/>
            <a:ext cx="14401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800" dirty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Ministry of Agriculture and Rural</a:t>
            </a:r>
            <a:r>
              <a:rPr lang="en-US" altLang="ja-JP" sz="800" baseline="0" dirty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 Affairs</a:t>
            </a:r>
            <a:r>
              <a:rPr lang="en-US" altLang="ja-JP" sz="800" dirty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, </a:t>
            </a:r>
            <a:endParaRPr lang="en-US" altLang="ja-JP" sz="800" dirty="0">
              <a:solidFill>
                <a:srgbClr val="5C5C5C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algn="ctr" eaLnBrk="0" hangingPunct="0"/>
            <a:r>
              <a:rPr lang="en-US" altLang="ja-JP" sz="800" dirty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People’s Republic of China</a:t>
            </a:r>
            <a:endParaRPr lang="en-US" altLang="ja-JP" sz="800" dirty="0">
              <a:solidFill>
                <a:srgbClr val="5C5C5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Placeholder 21">
            <a:extLst>
              <a:ext uri="{FF2B5EF4-FFF2-40B4-BE49-F238E27FC236}">
                <a16:creationId xmlns:a16="http://schemas.microsoft.com/office/drawing/2014/main" id="{4616F98E-5B09-AC4C-B0A3-DA8DAB3B1124}"/>
              </a:ext>
            </a:extLst>
          </p:cNvPr>
          <p:cNvPicPr>
            <a:picLocks noGrp="1"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8771" y="5443068"/>
            <a:ext cx="1161290" cy="52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Placeholder 25">
            <a:extLst>
              <a:ext uri="{FF2B5EF4-FFF2-40B4-BE49-F238E27FC236}">
                <a16:creationId xmlns:a16="http://schemas.microsoft.com/office/drawing/2014/main" id="{8EE0CAB1-4DF4-3340-A27A-E433D5ABF20A}"/>
              </a:ext>
            </a:extLst>
          </p:cNvPr>
          <p:cNvPicPr>
            <a:picLocks noGrp="1"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180" y="5242331"/>
            <a:ext cx="652822" cy="65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Placeholder 22">
            <a:extLst>
              <a:ext uri="{FF2B5EF4-FFF2-40B4-BE49-F238E27FC236}">
                <a16:creationId xmlns:a16="http://schemas.microsoft.com/office/drawing/2014/main" id="{86B670A1-C1D0-724F-909D-A9CF4CD585C1}"/>
              </a:ext>
            </a:extLst>
          </p:cNvPr>
          <p:cNvPicPr>
            <a:picLocks noGrp="1"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2434" y="5368255"/>
            <a:ext cx="14478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nada AAFC.png">
            <a:extLst>
              <a:ext uri="{FF2B5EF4-FFF2-40B4-BE49-F238E27FC236}">
                <a16:creationId xmlns:a16="http://schemas.microsoft.com/office/drawing/2014/main" id="{876A4D9A-C3F3-154D-A0C7-2F02F7AD863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3739" y="5495936"/>
            <a:ext cx="1440160" cy="265993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D0211B5-A9D0-014A-97EB-1218A0EF096E}"/>
              </a:ext>
            </a:extLst>
          </p:cNvPr>
          <p:cNvSpPr txBox="1">
            <a:spLocks/>
          </p:cNvSpPr>
          <p:nvPr userDrawn="1"/>
        </p:nvSpPr>
        <p:spPr>
          <a:xfrm>
            <a:off x="1981200" y="4103152"/>
            <a:ext cx="8229600" cy="463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780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7780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tabLst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7780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7780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400" dirty="0"/>
              <a:t>CABI is an international intergovernmental organisation, and we gratefully acknowledge </a:t>
            </a:r>
            <a:br>
              <a:rPr lang="en-GB" sz="1400" dirty="0"/>
            </a:br>
            <a:r>
              <a:rPr lang="en-GB" sz="1400" dirty="0"/>
              <a:t>the core financial support from our member countries (and lead agencies) including:</a:t>
            </a:r>
          </a:p>
        </p:txBody>
      </p:sp>
    </p:spTree>
    <p:extLst>
      <p:ext uri="{BB962C8B-B14F-4D97-AF65-F5344CB8AC3E}">
        <p14:creationId xmlns:p14="http://schemas.microsoft.com/office/powerpoint/2010/main" val="617851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941DA-9D2C-F348-AB72-11721D111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262313" cy="6288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A996B-9C18-B94F-A8B9-02C7CF57A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811" y="365125"/>
            <a:ext cx="7771989" cy="1325563"/>
          </a:xfrm>
        </p:spPr>
        <p:txBody>
          <a:bodyPr anchor="t">
            <a:normAutofit/>
          </a:bodyPr>
          <a:lstStyle>
            <a:lvl1pPr>
              <a:defRPr sz="4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57877-53B4-1B47-89E6-BF5406710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400" y="1825625"/>
            <a:ext cx="7771990" cy="435133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 sz="2800"/>
            </a:lvl1pPr>
            <a:lvl2pPr marL="685800" indent="-228600">
              <a:buClr>
                <a:schemeClr val="tx2"/>
              </a:buClr>
              <a:buFont typeface="System Font"/>
              <a:buChar char="-"/>
              <a:defRPr sz="2400"/>
            </a:lvl2pPr>
            <a:lvl3pPr marL="1143000" indent="-228600">
              <a:buClr>
                <a:schemeClr val="tx2"/>
              </a:buClr>
              <a:buFont typeface="System Font"/>
              <a:buChar char="-"/>
              <a:defRPr sz="2000"/>
            </a:lvl3pPr>
            <a:lvl4pPr marL="1600200" indent="-228600">
              <a:buClr>
                <a:schemeClr val="tx2"/>
              </a:buClr>
              <a:buFont typeface="System Font"/>
              <a:buChar char="-"/>
              <a:defRPr sz="1800"/>
            </a:lvl4pPr>
            <a:lvl5pPr marL="2057400" indent="-228600">
              <a:buClr>
                <a:schemeClr val="tx2"/>
              </a:buClr>
              <a:buFont typeface="System Font"/>
              <a:buChar char="-"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E265F6-8EFB-AB4E-9ACE-3DD2CC4BC7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62313" cy="62885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1936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content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E4B378C-0654-A141-A621-5A304199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262313" cy="6288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A996B-9C18-B94F-A8B9-02C7CF57A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811" y="365125"/>
            <a:ext cx="7771989" cy="1325563"/>
          </a:xfrm>
        </p:spPr>
        <p:txBody>
          <a:bodyPr anchor="t">
            <a:normAutofit/>
          </a:bodyPr>
          <a:lstStyle>
            <a:lvl1pPr>
              <a:defRPr sz="4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E265F6-8EFB-AB4E-9ACE-3DD2CC4BC7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62313" cy="62885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A69A3E-E127-3A42-A8C5-BB409E99A8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0011" y="2192408"/>
            <a:ext cx="6413789" cy="4361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E4508A7-6A0B-074D-AE23-83356EA1CCE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81400" y="1890712"/>
            <a:ext cx="1039524" cy="103952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39AC4B0-311F-1143-B603-DABEABCACD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81400" y="3366221"/>
            <a:ext cx="1039524" cy="103952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3D6557C-0EBD-384B-BEBD-738BE05926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40011" y="3667917"/>
            <a:ext cx="6413789" cy="4361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75D51898-C867-D44F-BCEC-1A6B39AF325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81400" y="4841730"/>
            <a:ext cx="1039524" cy="103952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42D2E1A-3AC7-9C48-BB7B-452D6F971D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40011" y="5143426"/>
            <a:ext cx="6413789" cy="4361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3732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 with text -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AA2C49-F5A0-7943-B5E0-5BF7916D07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-1"/>
            <a:ext cx="12192000" cy="628850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F6447-F059-4745-9987-A8D35ACEC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89675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895EC5E-60FC-444A-B592-97D75D4720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5870027" cy="6289675"/>
          </a:xfrm>
          <a:gradFill>
            <a:gsLst>
              <a:gs pos="0">
                <a:schemeClr val="tx1">
                  <a:alpha val="65000"/>
                </a:schemeClr>
              </a:gs>
              <a:gs pos="71000">
                <a:srgbClr val="000000">
                  <a:alpha val="30000"/>
                </a:srgb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1pPr marL="0" indent="0">
              <a:buFontTx/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FC49F0A-B592-F84D-8FC6-E14D53722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31827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7888F7-1C11-9B40-8DDF-4C7DDAD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31827" cy="1325563"/>
          </a:xfrm>
        </p:spPr>
        <p:txBody>
          <a:bodyPr anchor="t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798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 with text - 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94B4EB-8AF2-AB49-8EE9-71605A8780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-1"/>
            <a:ext cx="12192000" cy="628850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F6447-F059-4745-9987-A8D35ACEC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89675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895EC5E-60FC-444A-B592-97D75D4720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1972" y="0"/>
            <a:ext cx="5870027" cy="6289675"/>
          </a:xfrm>
          <a:gradFill>
            <a:gsLst>
              <a:gs pos="0">
                <a:schemeClr val="tx1">
                  <a:alpha val="65000"/>
                </a:schemeClr>
              </a:gs>
              <a:gs pos="71000">
                <a:srgbClr val="000000">
                  <a:alpha val="30000"/>
                </a:srgbClr>
              </a:gs>
              <a:gs pos="100000">
                <a:schemeClr val="tx1">
                  <a:alpha val="0"/>
                </a:schemeClr>
              </a:gs>
            </a:gsLst>
            <a:lin ang="10800000" scaled="0"/>
          </a:gradFill>
        </p:spPr>
        <p:txBody>
          <a:bodyPr/>
          <a:lstStyle>
            <a:lvl1pPr marL="0" indent="0">
              <a:buFontTx/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FC49F0A-B592-F84D-8FC6-E14D53722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1973" y="1825625"/>
            <a:ext cx="5031827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7888F7-1C11-9B40-8DDF-4C7DDAD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1973" y="365125"/>
            <a:ext cx="5031827" cy="1325563"/>
          </a:xfrm>
        </p:spPr>
        <p:txBody>
          <a:bodyPr anchor="t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189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_icon_with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362CB2-1266-1644-8153-D179FC635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-1"/>
            <a:ext cx="12192000" cy="628850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F6447-F059-4745-9987-A8D35ACEC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89675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12393D6D-E513-6346-A36F-E093BCB9F9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1972" y="0"/>
            <a:ext cx="5870027" cy="6289675"/>
          </a:xfrm>
          <a:gradFill>
            <a:gsLst>
              <a:gs pos="0">
                <a:schemeClr val="tx1">
                  <a:alpha val="65000"/>
                </a:schemeClr>
              </a:gs>
              <a:gs pos="71000">
                <a:srgbClr val="000000">
                  <a:alpha val="30000"/>
                </a:srgbClr>
              </a:gs>
              <a:gs pos="100000">
                <a:schemeClr val="tx1">
                  <a:alpha val="0"/>
                </a:schemeClr>
              </a:gs>
            </a:gsLst>
            <a:lin ang="10800000" scaled="0"/>
          </a:gradFill>
        </p:spPr>
        <p:txBody>
          <a:bodyPr/>
          <a:lstStyle>
            <a:lvl1pPr marL="0" indent="0">
              <a:buFontTx/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AE83C9B-57DC-994F-AADB-7A19BDBFC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1973" y="932779"/>
            <a:ext cx="5031827" cy="4389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D476B3-3072-344F-815C-1D2E9E0AD4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3891" y="1405464"/>
            <a:ext cx="3443749" cy="344374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39896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image" Target="../media/image76.png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393E1B-DB40-8142-B119-B5CFC66BB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212D8-F5CE-F641-8552-7CA07D036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15868D-E38D-4546-B1C5-ED4891CC4106}"/>
              </a:ext>
            </a:extLst>
          </p:cNvPr>
          <p:cNvSpPr/>
          <p:nvPr userDrawn="1"/>
        </p:nvSpPr>
        <p:spPr>
          <a:xfrm>
            <a:off x="0" y="6287414"/>
            <a:ext cx="12192000" cy="570586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753197-B76A-CA45-9BFD-45A01F756989}"/>
              </a:ext>
            </a:extLst>
          </p:cNvPr>
          <p:cNvSpPr txBox="1"/>
          <p:nvPr userDrawn="1"/>
        </p:nvSpPr>
        <p:spPr>
          <a:xfrm>
            <a:off x="271022" y="6434206"/>
            <a:ext cx="1608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GB" sz="1200" b="1" dirty="0">
                <a:solidFill>
                  <a:schemeClr val="bg1"/>
                </a:solidFill>
              </a:rPr>
              <a:t>KNOWLEDGE FOR LIFE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8538C8-66CA-684D-B80E-0E0121E07712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rcRect/>
          <a:stretch/>
        </p:blipFill>
        <p:spPr>
          <a:xfrm>
            <a:off x="10902132" y="6434206"/>
            <a:ext cx="952606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14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6" r:id="rId5"/>
    <p:sldLayoutId id="2147483657" r:id="rId6"/>
    <p:sldLayoutId id="2147483659" r:id="rId7"/>
    <p:sldLayoutId id="2147483660" r:id="rId8"/>
    <p:sldLayoutId id="2147483662" r:id="rId9"/>
    <p:sldLayoutId id="2147483667" r:id="rId10"/>
    <p:sldLayoutId id="2147483668" r:id="rId11"/>
    <p:sldLayoutId id="2147483677" r:id="rId12"/>
    <p:sldLayoutId id="2147483676" r:id="rId13"/>
    <p:sldLayoutId id="214748367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9" r:id="rId20"/>
    <p:sldLayoutId id="2147483674" r:id="rId21"/>
    <p:sldLayoutId id="2147483708" r:id="rId22"/>
    <p:sldLayoutId id="2147483709" r:id="rId23"/>
    <p:sldLayoutId id="2147483710" r:id="rId24"/>
    <p:sldLayoutId id="2147483711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393E1B-DB40-8142-B119-B5CFC66BB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212D8-F5CE-F641-8552-7CA07D036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15868D-E38D-4546-B1C5-ED4891CC4106}"/>
              </a:ext>
            </a:extLst>
          </p:cNvPr>
          <p:cNvSpPr/>
          <p:nvPr userDrawn="1"/>
        </p:nvSpPr>
        <p:spPr>
          <a:xfrm>
            <a:off x="0" y="6287414"/>
            <a:ext cx="12192000" cy="570586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753197-B76A-CA45-9BFD-45A01F756989}"/>
              </a:ext>
            </a:extLst>
          </p:cNvPr>
          <p:cNvSpPr txBox="1"/>
          <p:nvPr userDrawn="1"/>
        </p:nvSpPr>
        <p:spPr>
          <a:xfrm>
            <a:off x="271022" y="6434206"/>
            <a:ext cx="1608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GB" sz="1200" b="1" dirty="0">
                <a:solidFill>
                  <a:schemeClr val="bg1"/>
                </a:solidFill>
              </a:rPr>
              <a:t>KNOWLEDGE FOR LIFE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8538C8-66CA-684D-B80E-0E0121E07712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02132" y="6434206"/>
            <a:ext cx="952606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2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sv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5.sv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0" Type="http://schemas.openxmlformats.org/officeDocument/2006/relationships/image" Target="../media/image139.sv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1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13" Type="http://schemas.openxmlformats.org/officeDocument/2006/relationships/image" Target="../media/image100.png"/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12" Type="http://schemas.openxmlformats.org/officeDocument/2006/relationships/image" Target="../media/image99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11" Type="http://schemas.openxmlformats.org/officeDocument/2006/relationships/image" Target="../media/image98.png"/><Relationship Id="rId5" Type="http://schemas.openxmlformats.org/officeDocument/2006/relationships/image" Target="../media/image92.jpeg"/><Relationship Id="rId15" Type="http://schemas.openxmlformats.org/officeDocument/2006/relationships/image" Target="../media/image102.png"/><Relationship Id="rId10" Type="http://schemas.openxmlformats.org/officeDocument/2006/relationships/image" Target="../media/image97.svg"/><Relationship Id="rId4" Type="http://schemas.openxmlformats.org/officeDocument/2006/relationships/image" Target="../media/image91.jpeg"/><Relationship Id="rId9" Type="http://schemas.openxmlformats.org/officeDocument/2006/relationships/image" Target="../media/image96.png"/><Relationship Id="rId14" Type="http://schemas.openxmlformats.org/officeDocument/2006/relationships/image" Target="../media/image10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13" Type="http://schemas.openxmlformats.org/officeDocument/2006/relationships/image" Target="../media/image113.png"/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12" Type="http://schemas.openxmlformats.org/officeDocument/2006/relationships/image" Target="../media/image112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6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6.sv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10" Type="http://schemas.openxmlformats.org/officeDocument/2006/relationships/image" Target="../media/image110.svg"/><Relationship Id="rId4" Type="http://schemas.microsoft.com/office/2007/relationships/hdphoto" Target="../media/hdphoto1.wdp"/><Relationship Id="rId9" Type="http://schemas.openxmlformats.org/officeDocument/2006/relationships/image" Target="../media/image109.png"/><Relationship Id="rId14" Type="http://schemas.openxmlformats.org/officeDocument/2006/relationships/image" Target="../media/image1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126.jpeg"/><Relationship Id="rId3" Type="http://schemas.openxmlformats.org/officeDocument/2006/relationships/image" Target="../media/image72.jpeg"/><Relationship Id="rId7" Type="http://schemas.openxmlformats.org/officeDocument/2006/relationships/image" Target="../media/image122.jpeg"/><Relationship Id="rId12" Type="http://schemas.openxmlformats.org/officeDocument/2006/relationships/image" Target="../media/image125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11" Type="http://schemas.openxmlformats.org/officeDocument/2006/relationships/image" Target="../media/image124.png"/><Relationship Id="rId5" Type="http://schemas.openxmlformats.org/officeDocument/2006/relationships/image" Target="../media/image120.jpg"/><Relationship Id="rId15" Type="http://schemas.openxmlformats.org/officeDocument/2006/relationships/image" Target="../media/image128.jpg"/><Relationship Id="rId10" Type="http://schemas.openxmlformats.org/officeDocument/2006/relationships/image" Target="../media/image123.png"/><Relationship Id="rId4" Type="http://schemas.openxmlformats.org/officeDocument/2006/relationships/image" Target="../media/image73.jpeg"/><Relationship Id="rId9" Type="http://schemas.openxmlformats.org/officeDocument/2006/relationships/image" Target="../media/image71.jpeg"/><Relationship Id="rId14" Type="http://schemas.openxmlformats.org/officeDocument/2006/relationships/image" Target="../media/image1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A329767-7812-5037-47CA-5330FC01FD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D542B2-F386-0769-75CE-88B0D21A04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2A622C-712F-B829-726F-07F55CBC3A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CABI introduction for IPRRG 2023</a:t>
            </a:r>
            <a:br>
              <a:rPr lang="en-GB" dirty="0"/>
            </a:b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72D07-2C07-B9BD-A962-720CE9FFF0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IPRRG 2023, Nairobi, Kenya, 20-24 Sep. 2023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E370E4-B746-2F34-0289-26C4385B0C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E1E171-17CE-C7D8-03AA-9971CAF6A0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Lucinda Charles CABI UK and MaryLucy CABI Kenya</a:t>
            </a:r>
          </a:p>
        </p:txBody>
      </p:sp>
    </p:spTree>
    <p:extLst>
      <p:ext uri="{BB962C8B-B14F-4D97-AF65-F5344CB8AC3E}">
        <p14:creationId xmlns:p14="http://schemas.microsoft.com/office/powerpoint/2010/main" val="4246679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EECC6B1-2E11-4823-908E-9196353D624E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9" cy="439896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7B5F065-2342-4BBC-B22E-E93A11D6EF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3200" b="1" dirty="0">
                <a:cs typeface="Arial"/>
              </a:rPr>
              <a:t>CABI’s  </a:t>
            </a:r>
            <a:r>
              <a:rPr lang="en-GB" sz="3200" b="1" dirty="0">
                <a:ea typeface="+mn-lt"/>
                <a:cs typeface="+mn-lt"/>
              </a:rPr>
              <a:t>flagship </a:t>
            </a:r>
            <a:r>
              <a:rPr lang="en-GB" sz="3200" b="1" dirty="0">
                <a:cs typeface="Arial"/>
              </a:rPr>
              <a:t>food security programme (2021-2030)</a:t>
            </a:r>
          </a:p>
          <a:p>
            <a:endParaRPr lang="en-GB" sz="32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145FAD-A7C0-405E-B917-13F1E88494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err="1"/>
              <a:t>PlantwisePlus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200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6EFF0231-BAAD-4AA7-91B0-656ED46D03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" r="49"/>
          <a:stretch>
            <a:fillRect/>
          </a:stretch>
        </p:blipFill>
        <p:spPr>
          <a:xfrm>
            <a:off x="0" y="-29210"/>
            <a:ext cx="3698697" cy="6316993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1FB8815B-4E1F-4346-98CC-57A8842CB351}"/>
              </a:ext>
            </a:extLst>
          </p:cNvPr>
          <p:cNvSpPr txBox="1">
            <a:spLocks/>
          </p:cNvSpPr>
          <p:nvPr/>
        </p:nvSpPr>
        <p:spPr>
          <a:xfrm>
            <a:off x="4181800" y="972000"/>
            <a:ext cx="7160870" cy="461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780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3975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73025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tabLst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0170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09220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Taking the </a:t>
            </a:r>
            <a:r>
              <a:rPr lang="en-US" sz="2000" dirty="0" err="1"/>
              <a:t>Plantwise</a:t>
            </a:r>
            <a:r>
              <a:rPr lang="en-US" sz="2000" dirty="0"/>
              <a:t> and Action on </a:t>
            </a:r>
            <a:r>
              <a:rPr lang="en-GB" sz="2000" dirty="0"/>
              <a:t>Invasives</a:t>
            </a:r>
            <a:r>
              <a:rPr lang="en-US" sz="2000" dirty="0"/>
              <a:t> </a:t>
            </a:r>
            <a:r>
              <a:rPr lang="en-US" sz="2000" dirty="0" err="1"/>
              <a:t>programmes</a:t>
            </a:r>
            <a:r>
              <a:rPr lang="en-US" sz="2000" dirty="0"/>
              <a:t> forward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Reaching </a:t>
            </a:r>
            <a:r>
              <a:rPr lang="en-US" sz="2000" b="1" dirty="0"/>
              <a:t>50 million women and men farmers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The </a:t>
            </a:r>
            <a:r>
              <a:rPr lang="en-US" sz="2000" dirty="0" err="1"/>
              <a:t>programme</a:t>
            </a:r>
            <a:r>
              <a:rPr lang="en-US" sz="2000" dirty="0"/>
              <a:t> targets </a:t>
            </a:r>
            <a:r>
              <a:rPr lang="en-US" sz="2000" b="1" dirty="0"/>
              <a:t>20 countries</a:t>
            </a:r>
            <a:endParaRPr lang="en-US" sz="20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A </a:t>
            </a:r>
            <a:r>
              <a:rPr lang="en-US" sz="2000" b="1" dirty="0"/>
              <a:t>10-year </a:t>
            </a:r>
            <a:r>
              <a:rPr lang="en-US" sz="2000" b="1" dirty="0" err="1"/>
              <a:t>programme</a:t>
            </a:r>
            <a:r>
              <a:rPr lang="en-US" sz="2000" b="1" dirty="0"/>
              <a:t>:</a:t>
            </a:r>
            <a:endParaRPr lang="en-US" sz="20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GB" sz="2000" dirty="0"/>
              <a:t>Inception phase (2020)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GB" sz="2000" dirty="0"/>
              <a:t>Proof-of-concept phase (2021 - 2023)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Scale-up phase (2024 - 2030)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CEDF1E1-5548-4031-9DB4-60C33555CF8B}"/>
              </a:ext>
            </a:extLst>
          </p:cNvPr>
          <p:cNvSpPr txBox="1">
            <a:spLocks/>
          </p:cNvSpPr>
          <p:nvPr/>
        </p:nvSpPr>
        <p:spPr>
          <a:xfrm>
            <a:off x="4253504" y="252000"/>
            <a:ext cx="6246718" cy="6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None/>
              <a:defRPr sz="2600" b="1" kern="1200" baseline="0">
                <a:solidFill>
                  <a:srgbClr val="4C4C4C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53975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73025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tabLst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0170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09220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err="1">
                <a:solidFill>
                  <a:srgbClr val="000000"/>
                </a:solidFill>
              </a:rPr>
              <a:t>PlantwisePlus</a:t>
            </a:r>
            <a:r>
              <a:rPr lang="en-GB" sz="2800" dirty="0">
                <a:solidFill>
                  <a:srgbClr val="000000"/>
                </a:solidFill>
              </a:rPr>
              <a:t> : Approach </a:t>
            </a:r>
          </a:p>
        </p:txBody>
      </p:sp>
    </p:spTree>
    <p:extLst>
      <p:ext uri="{BB962C8B-B14F-4D97-AF65-F5344CB8AC3E}">
        <p14:creationId xmlns:p14="http://schemas.microsoft.com/office/powerpoint/2010/main" val="3336427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019A79-5D62-7748-8537-B72FCD5F5BA1}"/>
              </a:ext>
            </a:extLst>
          </p:cNvPr>
          <p:cNvSpPr/>
          <p:nvPr/>
        </p:nvSpPr>
        <p:spPr>
          <a:xfrm>
            <a:off x="0" y="-1"/>
            <a:ext cx="6096000" cy="3235333"/>
          </a:xfrm>
          <a:prstGeom prst="rect">
            <a:avLst/>
          </a:prstGeom>
          <a:solidFill>
            <a:srgbClr val="A05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BA480F-F4CF-D848-9FCC-9587A3443869}"/>
              </a:ext>
            </a:extLst>
          </p:cNvPr>
          <p:cNvSpPr txBox="1"/>
          <p:nvPr/>
        </p:nvSpPr>
        <p:spPr>
          <a:xfrm>
            <a:off x="6384032" y="304720"/>
            <a:ext cx="396044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</a:rPr>
              <a:t>SAFER &amp; MORE NUTRITIOUS FOOD</a:t>
            </a:r>
          </a:p>
          <a:p>
            <a:pPr algn="r"/>
            <a:r>
              <a:rPr lang="en-US" sz="1200">
                <a:solidFill>
                  <a:schemeClr val="bg1"/>
                </a:solidFill>
              </a:rPr>
              <a:t>consumers have access to safer and more nutritious food, farmers earn more by responding to market demand for safer production, women and youth benefit from value-addition employment opportunities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D016A6-2D31-514E-A7EC-E3F2AEDA707B}"/>
              </a:ext>
            </a:extLst>
          </p:cNvPr>
          <p:cNvSpPr txBox="1"/>
          <p:nvPr/>
        </p:nvSpPr>
        <p:spPr>
          <a:xfrm>
            <a:off x="6240016" y="4962571"/>
            <a:ext cx="41044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</a:rPr>
              <a:t>DETECTING &amp; RESPONDING</a:t>
            </a:r>
          </a:p>
          <a:p>
            <a:pPr algn="r"/>
            <a:r>
              <a:rPr lang="en-US" sz="1200">
                <a:solidFill>
                  <a:schemeClr val="bg1"/>
                </a:solidFill>
              </a:rPr>
              <a:t>more efficient national pest surveillance and response systems and reduced losses to crops through improved coordination, which improves food and economic security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67974E-06BD-7546-9117-10E84A2A15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621" y="3709236"/>
            <a:ext cx="1079500" cy="10795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C2B4DC8-0645-C941-A397-B9AF52512D57}"/>
              </a:ext>
            </a:extLst>
          </p:cNvPr>
          <p:cNvSpPr txBox="1"/>
          <p:nvPr/>
        </p:nvSpPr>
        <p:spPr>
          <a:xfrm>
            <a:off x="1847528" y="4962571"/>
            <a:ext cx="410445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SAFER PLANT PROTECTION PRODUCTS</a:t>
            </a:r>
          </a:p>
          <a:p>
            <a:r>
              <a:rPr lang="en-US" sz="1200">
                <a:solidFill>
                  <a:schemeClr val="bg1"/>
                </a:solidFill>
              </a:rPr>
              <a:t>women and youth employment opportunities in rural communities, safer plant protection products available, accessible and affordable, and protection of human health and natural resources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20C56A-0E18-4B68-BD8A-AF149381CB14}"/>
              </a:ext>
            </a:extLst>
          </p:cNvPr>
          <p:cNvSpPr/>
          <p:nvPr/>
        </p:nvSpPr>
        <p:spPr>
          <a:xfrm>
            <a:off x="1294437" y="365153"/>
            <a:ext cx="3978368" cy="2482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400" b="1" dirty="0"/>
              <a:t>Pest preparedness:</a:t>
            </a:r>
            <a:endParaRPr lang="en-GB" sz="2400" b="1" dirty="0"/>
          </a:p>
          <a:p>
            <a:pPr algn="ctr"/>
            <a:r>
              <a:rPr lang="en-GB" sz="2400" dirty="0"/>
              <a:t>Strengthen systems for detection and response to pest outbreaks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ADA651-7FC3-4F01-B0E8-B37D60AEA3EE}"/>
              </a:ext>
            </a:extLst>
          </p:cNvPr>
          <p:cNvSpPr/>
          <p:nvPr/>
        </p:nvSpPr>
        <p:spPr>
          <a:xfrm>
            <a:off x="6095999" y="-1"/>
            <a:ext cx="6095999" cy="3212407"/>
          </a:xfrm>
          <a:prstGeom prst="rect">
            <a:avLst/>
          </a:prstGeom>
          <a:solidFill>
            <a:srgbClr val="00B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C2B7C8-DB84-4126-8221-B1E80B894FED}"/>
              </a:ext>
            </a:extLst>
          </p:cNvPr>
          <p:cNvSpPr/>
          <p:nvPr/>
        </p:nvSpPr>
        <p:spPr>
          <a:xfrm>
            <a:off x="7235665" y="436511"/>
            <a:ext cx="3960440" cy="2366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CH" sz="2400" b="1" dirty="0"/>
              <a:t>Farmer advisory:</a:t>
            </a:r>
            <a:endParaRPr lang="en-GB" sz="2400" b="1" dirty="0"/>
          </a:p>
          <a:p>
            <a:pPr algn="ctr"/>
            <a:r>
              <a:rPr lang="en-GB" sz="2400" dirty="0"/>
              <a:t>Enhance advisory tools to boost  climate-smart plant health practices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174F415-4E6B-48B3-AB2B-B1FE02798491}"/>
              </a:ext>
            </a:extLst>
          </p:cNvPr>
          <p:cNvSpPr/>
          <p:nvPr/>
        </p:nvSpPr>
        <p:spPr>
          <a:xfrm>
            <a:off x="6095999" y="3212406"/>
            <a:ext cx="6095999" cy="3082926"/>
          </a:xfrm>
          <a:prstGeom prst="rect">
            <a:avLst/>
          </a:prstGeom>
          <a:solidFill>
            <a:srgbClr val="004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B63CE72-6EB4-49B8-985E-0375C9B0A649}"/>
              </a:ext>
            </a:extLst>
          </p:cNvPr>
          <p:cNvSpPr/>
          <p:nvPr/>
        </p:nvSpPr>
        <p:spPr>
          <a:xfrm>
            <a:off x="0" y="3235332"/>
            <a:ext cx="6096000" cy="3083090"/>
          </a:xfrm>
          <a:prstGeom prst="rect">
            <a:avLst/>
          </a:prstGeom>
          <a:solidFill>
            <a:srgbClr val="0073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A4CF700-3B25-4658-9549-ADDA4CAEA4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885" y="1517416"/>
            <a:ext cx="3411331" cy="341133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3800B78-5087-4FCA-84C4-8AF96AE1D213}"/>
              </a:ext>
            </a:extLst>
          </p:cNvPr>
          <p:cNvSpPr txBox="1"/>
          <p:nvPr/>
        </p:nvSpPr>
        <p:spPr>
          <a:xfrm>
            <a:off x="995770" y="4054889"/>
            <a:ext cx="410445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CH" sz="2400" b="1" dirty="0">
                <a:solidFill>
                  <a:schemeClr val="bg1"/>
                </a:solidFill>
              </a:rPr>
              <a:t>Pesticide risk reduction:</a:t>
            </a:r>
            <a:endParaRPr lang="en-GB" sz="2400" b="1" dirty="0">
              <a:solidFill>
                <a:schemeClr val="bg1"/>
              </a:solidFill>
            </a:endParaRP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Enhance availability of safer plant protection products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7A2643-2781-4786-AFDC-CBB307E012EC}"/>
              </a:ext>
            </a:extLst>
          </p:cNvPr>
          <p:cNvSpPr txBox="1"/>
          <p:nvPr/>
        </p:nvSpPr>
        <p:spPr>
          <a:xfrm>
            <a:off x="6862496" y="4050805"/>
            <a:ext cx="4563004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CH" sz="2400" b="1" dirty="0">
                <a:solidFill>
                  <a:schemeClr val="bg1"/>
                </a:solidFill>
              </a:rPr>
              <a:t>Pesticide risk reduction:</a:t>
            </a:r>
            <a:endParaRPr lang="en-GB" sz="2400" b="1" dirty="0">
              <a:solidFill>
                <a:schemeClr val="bg1"/>
              </a:solidFill>
            </a:endParaRP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Increase supply of and demand for safer and higher quality food</a:t>
            </a:r>
            <a:endParaRPr lang="en-GB" sz="24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15" name="Picture Placeholder 10">
            <a:extLst>
              <a:ext uri="{FF2B5EF4-FFF2-40B4-BE49-F238E27FC236}">
                <a16:creationId xmlns:a16="http://schemas.microsoft.com/office/drawing/2014/main" id="{F5F03493-5641-4878-954E-B21AF12248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19478" r="-19478"/>
          <a:stretch/>
        </p:blipFill>
        <p:spPr>
          <a:xfrm>
            <a:off x="298544" y="262344"/>
            <a:ext cx="903549" cy="903548"/>
          </a:xfrm>
          <a:prstGeom prst="rect">
            <a:avLst/>
          </a:prstGeom>
        </p:spPr>
      </p:pic>
      <p:pic>
        <p:nvPicPr>
          <p:cNvPr id="16" name="Picture Placeholder 10">
            <a:extLst>
              <a:ext uri="{FF2B5EF4-FFF2-40B4-BE49-F238E27FC236}">
                <a16:creationId xmlns:a16="http://schemas.microsoft.com/office/drawing/2014/main" id="{0974E7AD-F3BB-4AC4-8EF7-E07E5955E44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2069" b="2069"/>
          <a:stretch>
            <a:fillRect/>
          </a:stretch>
        </p:blipFill>
        <p:spPr>
          <a:xfrm>
            <a:off x="11076125" y="264314"/>
            <a:ext cx="816023" cy="816022"/>
          </a:xfrm>
          <a:prstGeom prst="rect">
            <a:avLst/>
          </a:prstGeom>
        </p:spPr>
      </p:pic>
      <p:pic>
        <p:nvPicPr>
          <p:cNvPr id="17" name="Picture Placeholder 10">
            <a:extLst>
              <a:ext uri="{FF2B5EF4-FFF2-40B4-BE49-F238E27FC236}">
                <a16:creationId xmlns:a16="http://schemas.microsoft.com/office/drawing/2014/main" id="{D395B47D-0E13-4828-95D6-08CDBA1501D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2820" b="2820"/>
          <a:stretch>
            <a:fillRect/>
          </a:stretch>
        </p:blipFill>
        <p:spPr>
          <a:xfrm>
            <a:off x="230411" y="5266195"/>
            <a:ext cx="1039813" cy="1039812"/>
          </a:xfrm>
          <a:prstGeom prst="rect">
            <a:avLst/>
          </a:prstGeom>
        </p:spPr>
      </p:pic>
      <p:pic>
        <p:nvPicPr>
          <p:cNvPr id="18" name="Picture Placeholder 11">
            <a:extLst>
              <a:ext uri="{FF2B5EF4-FFF2-40B4-BE49-F238E27FC236}">
                <a16:creationId xmlns:a16="http://schemas.microsoft.com/office/drawing/2014/main" id="{37E7F0A4-6C1F-44E9-9E92-FEE14B6A7A6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2772" r="2772"/>
          <a:stretch>
            <a:fillRect/>
          </a:stretch>
        </p:blipFill>
        <p:spPr>
          <a:xfrm>
            <a:off x="10964229" y="5180416"/>
            <a:ext cx="1039813" cy="103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84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C6590C-521C-28A9-BFF0-1D20D6BA9F3E}"/>
              </a:ext>
            </a:extLst>
          </p:cNvPr>
          <p:cNvSpPr/>
          <p:nvPr/>
        </p:nvSpPr>
        <p:spPr>
          <a:xfrm>
            <a:off x="4588222" y="0"/>
            <a:ext cx="7587560" cy="30818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07FF7-0E7A-86D5-FD76-7920D434D552}"/>
              </a:ext>
            </a:extLst>
          </p:cNvPr>
          <p:cNvSpPr txBox="1"/>
          <p:nvPr/>
        </p:nvSpPr>
        <p:spPr>
          <a:xfrm>
            <a:off x="5325034" y="665490"/>
            <a:ext cx="615875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4800" b="1" dirty="0">
                <a:solidFill>
                  <a:schemeClr val="bg1"/>
                </a:solidFill>
              </a:rPr>
              <a:t>Pest preparedness </a:t>
            </a:r>
          </a:p>
          <a:p>
            <a:pPr algn="ctr"/>
            <a:endParaRPr lang="en-GB" sz="2400" b="1" dirty="0">
              <a:solidFill>
                <a:schemeClr val="bg1"/>
              </a:solidFill>
            </a:endParaRPr>
          </a:p>
          <a:p>
            <a:pPr algn="ctr"/>
            <a:r>
              <a:rPr lang="en-GB" sz="3200" b="1" i="1" dirty="0">
                <a:solidFill>
                  <a:schemeClr val="bg1"/>
                </a:solidFill>
              </a:rPr>
              <a:t>key outputs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93DF62-8588-059A-6258-F99322C0F6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621" y="3709236"/>
            <a:ext cx="1079500" cy="1079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C8D8DB-A07A-C26C-38D5-E8CD9324F00D}"/>
              </a:ext>
            </a:extLst>
          </p:cNvPr>
          <p:cNvSpPr txBox="1"/>
          <p:nvPr/>
        </p:nvSpPr>
        <p:spPr>
          <a:xfrm>
            <a:off x="323528" y="4962571"/>
            <a:ext cx="410445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SAFER PLANT PROTECTION PRODUCTS</a:t>
            </a:r>
          </a:p>
          <a:p>
            <a:r>
              <a:rPr lang="en-US" sz="1200">
                <a:solidFill>
                  <a:schemeClr val="bg1"/>
                </a:solidFill>
              </a:rPr>
              <a:t>women and youth employment opportunities in rural communities, safer plant protection products available, accessible and affordable, and protection of human health and natural resources</a:t>
            </a:r>
          </a:p>
        </p:txBody>
      </p:sp>
      <p:pic>
        <p:nvPicPr>
          <p:cNvPr id="15" name="Picture Placeholder 4">
            <a:extLst>
              <a:ext uri="{FF2B5EF4-FFF2-40B4-BE49-F238E27FC236}">
                <a16:creationId xmlns:a16="http://schemas.microsoft.com/office/drawing/2014/main" id="{052C8852-D188-6130-AB3B-95E0CDF5BD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20" y="2151"/>
            <a:ext cx="4577701" cy="3081838"/>
          </a:xfrm>
          <a:prstGeom prst="rect">
            <a:avLst/>
          </a:prstGeom>
        </p:spPr>
      </p:pic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602EC61-FE6F-2DF2-BCF5-5C62E815E06B}"/>
              </a:ext>
            </a:extLst>
          </p:cNvPr>
          <p:cNvSpPr txBox="1">
            <a:spLocks/>
          </p:cNvSpPr>
          <p:nvPr/>
        </p:nvSpPr>
        <p:spPr>
          <a:xfrm>
            <a:off x="228102" y="3344333"/>
            <a:ext cx="11875246" cy="290727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85750" indent="-28575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3975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73025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tabLst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0170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09220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Tools and processes to </a:t>
            </a:r>
            <a:r>
              <a:rPr lang="en-US" sz="2400" dirty="0">
                <a:solidFill>
                  <a:srgbClr val="262626"/>
                </a:solidFill>
                <a:latin typeface="Arial"/>
                <a:cs typeface="Arial"/>
              </a:rPr>
              <a:t>characterize and prioritize pest threats effectively (horizon scanning, pest risk 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analysis, insight reporting, pest risk register). 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+mn-cs"/>
            </a:endParaRPr>
          </a:p>
          <a:p>
            <a:pPr marL="177800" indent="-177800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Evidence of the impacts of identified pest threats</a:t>
            </a:r>
          </a:p>
          <a:p>
            <a:pPr marL="177800" indent="-177800">
              <a:spcBef>
                <a:spcPts val="0"/>
              </a:spcBef>
              <a:spcAft>
                <a:spcPts val="1200"/>
              </a:spcAft>
            </a:pPr>
            <a:r>
              <a:rPr lang="en-GB" sz="2400" dirty="0">
                <a:solidFill>
                  <a:srgbClr val="262626"/>
                </a:solidFill>
                <a:latin typeface="Arial"/>
                <a:cs typeface="Arial"/>
              </a:rPr>
              <a:t>Contingency and response planning</a:t>
            </a:r>
          </a:p>
          <a:p>
            <a:pPr marL="177800" indent="-177800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262626"/>
                </a:solidFill>
                <a:latin typeface="Arial"/>
                <a:cs typeface="Arial"/>
              </a:rPr>
              <a:t>Work with partners to explore nature-based solutions to manage invasive species</a:t>
            </a:r>
          </a:p>
        </p:txBody>
      </p:sp>
    </p:spTree>
    <p:extLst>
      <p:ext uri="{BB962C8B-B14F-4D97-AF65-F5344CB8AC3E}">
        <p14:creationId xmlns:p14="http://schemas.microsoft.com/office/powerpoint/2010/main" val="3446001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BA9D5-DC95-6EB0-E78D-FCAAD1761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800" dirty="0">
                <a:solidFill>
                  <a:srgbClr val="000000"/>
                </a:solidFill>
                <a:ea typeface="+mn-ea"/>
                <a:cs typeface="Arial"/>
              </a:rPr>
              <a:t>2023 Annual Meeting  International Pest Risk Research Group: </a:t>
            </a:r>
            <a:r>
              <a:rPr lang="en-GB" sz="2800" i="1" dirty="0">
                <a:solidFill>
                  <a:srgbClr val="000000"/>
                </a:solidFill>
                <a:ea typeface="+mn-ea"/>
                <a:cs typeface="Arial"/>
              </a:rPr>
              <a:t>Collaboration and capacity building in pest risk analysis</a:t>
            </a:r>
          </a:p>
          <a:p>
            <a:pPr algn="ctr"/>
            <a:endParaRPr lang="en-GB" sz="2800" dirty="0">
              <a:solidFill>
                <a:srgbClr val="000000"/>
              </a:solidFill>
              <a:ea typeface="+mn-ea"/>
              <a:cs typeface="Arial"/>
            </a:endParaRPr>
          </a:p>
          <a:p>
            <a:endParaRPr lang="en-GB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0599F-E1D0-2395-51A3-019E07F5B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b="0" dirty="0"/>
              <a:t>We are all here to learn from others and contribute to pest risk best practices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60505A-09E8-A7F1-05CC-53C2AB352F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2306A8-6E28-1FAA-5EE6-29D93FA1A7A3}"/>
              </a:ext>
            </a:extLst>
          </p:cNvPr>
          <p:cNvSpPr txBox="1"/>
          <p:nvPr/>
        </p:nvSpPr>
        <p:spPr>
          <a:xfrm>
            <a:off x="3581400" y="3354963"/>
            <a:ext cx="77724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IPRRG</a:t>
            </a:r>
            <a:r>
              <a:rPr lang="en-GB" sz="2800" b="0" dirty="0"/>
              <a:t> provides an important network of experts and forum for collaboration and innovation</a:t>
            </a:r>
          </a:p>
          <a:p>
            <a:endParaRPr lang="en-GB" sz="2800" dirty="0"/>
          </a:p>
          <a:p>
            <a:endParaRPr lang="en-GB" sz="2800" b="0" dirty="0"/>
          </a:p>
          <a:p>
            <a:endParaRPr lang="en-GB" sz="2800" dirty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546704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992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774CA8-F0DC-4140-A3C1-66480CBD9F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2838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6D0246-E25D-E244-A64E-A66DEE59D50E}"/>
              </a:ext>
            </a:extLst>
          </p:cNvPr>
          <p:cNvSpPr/>
          <p:nvPr/>
        </p:nvSpPr>
        <p:spPr>
          <a:xfrm>
            <a:off x="467" y="1510748"/>
            <a:ext cx="12191066" cy="4773094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54AA1B5-2C79-074C-B98D-706FEC06F874}"/>
              </a:ext>
            </a:extLst>
          </p:cNvPr>
          <p:cNvSpPr txBox="1">
            <a:spLocks/>
          </p:cNvSpPr>
          <p:nvPr/>
        </p:nvSpPr>
        <p:spPr>
          <a:xfrm>
            <a:off x="838800" y="1419359"/>
            <a:ext cx="11028680" cy="48644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2700" dirty="0">
                <a:solidFill>
                  <a:schemeClr val="bg1"/>
                </a:solidFill>
              </a:rPr>
              <a:t>Not-for-profit </a:t>
            </a:r>
            <a:r>
              <a:rPr lang="en-GB" sz="2700" b="0" dirty="0">
                <a:solidFill>
                  <a:schemeClr val="bg1"/>
                </a:solidFill>
              </a:rPr>
              <a:t>intergovernmental organization</a:t>
            </a:r>
            <a:r>
              <a:rPr lang="en-GB" sz="2700" dirty="0">
                <a:solidFill>
                  <a:schemeClr val="bg1"/>
                </a:solidFill>
              </a:rPr>
              <a:t>, </a:t>
            </a:r>
            <a:r>
              <a:rPr lang="en-GB" sz="2700" b="0" dirty="0">
                <a:solidFill>
                  <a:schemeClr val="bg1"/>
                </a:solidFill>
              </a:rPr>
              <a:t>established </a:t>
            </a:r>
            <a:br>
              <a:rPr lang="en-GB" sz="2700" b="0" dirty="0">
                <a:solidFill>
                  <a:schemeClr val="bg1"/>
                </a:solidFill>
              </a:rPr>
            </a:br>
            <a:r>
              <a:rPr lang="en-GB" sz="2700" b="0" dirty="0">
                <a:solidFill>
                  <a:schemeClr val="bg1"/>
                </a:solidFill>
              </a:rPr>
              <a:t>by a United Nations treaty-level agreement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2700" b="0" dirty="0">
                <a:solidFill>
                  <a:schemeClr val="bg1"/>
                </a:solidFill>
              </a:rPr>
              <a:t>Owned by</a:t>
            </a:r>
            <a:r>
              <a:rPr lang="en-GB" sz="2700" dirty="0">
                <a:solidFill>
                  <a:schemeClr val="bg1"/>
                </a:solidFill>
              </a:rPr>
              <a:t> 49 Member Countries</a:t>
            </a:r>
            <a:r>
              <a:rPr lang="en-GB" sz="2700" b="0" dirty="0">
                <a:solidFill>
                  <a:schemeClr val="bg1"/>
                </a:solidFill>
              </a:rPr>
              <a:t> which have an equal role in </a:t>
            </a:r>
            <a:br>
              <a:rPr lang="en-GB" sz="2700" b="0" dirty="0">
                <a:solidFill>
                  <a:schemeClr val="bg1"/>
                </a:solidFill>
              </a:rPr>
            </a:br>
            <a:r>
              <a:rPr lang="en-GB" sz="2700" b="0" dirty="0">
                <a:solidFill>
                  <a:schemeClr val="bg1"/>
                </a:solidFill>
              </a:rPr>
              <a:t>the organization’s governance, policies and strategic direction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2700" dirty="0">
                <a:solidFill>
                  <a:schemeClr val="bg1"/>
                </a:solidFill>
              </a:rPr>
              <a:t>Global reach</a:t>
            </a:r>
            <a:r>
              <a:rPr lang="en-GB" sz="2700" b="0" dirty="0">
                <a:solidFill>
                  <a:schemeClr val="bg1"/>
                </a:solidFill>
              </a:rPr>
              <a:t> – 450+ staff across more than 20 locations worldwide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2700" b="0" dirty="0">
                <a:solidFill>
                  <a:schemeClr val="bg1"/>
                </a:solidFill>
              </a:rPr>
              <a:t>Addresses issues of global concern such as food security and climate change through </a:t>
            </a:r>
            <a:r>
              <a:rPr lang="en-GB" sz="2700" dirty="0">
                <a:solidFill>
                  <a:schemeClr val="bg1"/>
                </a:solidFill>
              </a:rPr>
              <a:t>research and international development cooperation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2700" dirty="0">
                <a:solidFill>
                  <a:schemeClr val="bg1"/>
                </a:solidFill>
              </a:rPr>
              <a:t>Major publisher of scientific information </a:t>
            </a:r>
            <a:r>
              <a:rPr lang="en-GB" sz="2700" b="0" dirty="0">
                <a:solidFill>
                  <a:schemeClr val="bg1"/>
                </a:solidFill>
              </a:rPr>
              <a:t>– books, </a:t>
            </a:r>
            <a:r>
              <a:rPr lang="en-GB" sz="2700" b="0" dirty="0" err="1">
                <a:solidFill>
                  <a:schemeClr val="bg1"/>
                </a:solidFill>
              </a:rPr>
              <a:t>ebooks</a:t>
            </a:r>
            <a:r>
              <a:rPr lang="en-GB" sz="2700" b="0" dirty="0">
                <a:solidFill>
                  <a:schemeClr val="bg1"/>
                </a:solidFill>
              </a:rPr>
              <a:t>, digital learning, compendia and online information resources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D486D3-CF43-B740-8FB9-36C97BD7055C}"/>
              </a:ext>
            </a:extLst>
          </p:cNvPr>
          <p:cNvSpPr txBox="1"/>
          <p:nvPr/>
        </p:nvSpPr>
        <p:spPr>
          <a:xfrm>
            <a:off x="838800" y="640800"/>
            <a:ext cx="4405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CABI at a Glance</a:t>
            </a:r>
          </a:p>
        </p:txBody>
      </p:sp>
    </p:spTree>
    <p:extLst>
      <p:ext uri="{BB962C8B-B14F-4D97-AF65-F5344CB8AC3E}">
        <p14:creationId xmlns:p14="http://schemas.microsoft.com/office/powerpoint/2010/main" val="2207266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949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829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2666B27-10DC-A24A-B5B7-BC46AD1A8A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" t="559" r="580" b="559"/>
          <a:stretch/>
        </p:blipFill>
        <p:spPr>
          <a:xfrm>
            <a:off x="-1945" y="0"/>
            <a:ext cx="3063274" cy="6283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388015-7B52-7F42-8A35-36E0405839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1329" y="-2"/>
            <a:ext cx="3078241" cy="6291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A68176-EC6D-C945-BDB0-42DEC6E87B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1587" y="-2"/>
            <a:ext cx="3063274" cy="62892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8B6483-DE15-3242-921D-4AE366BC94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"/>
          <a:stretch/>
        </p:blipFill>
        <p:spPr>
          <a:xfrm>
            <a:off x="6132991" y="-4482"/>
            <a:ext cx="3033322" cy="629103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9F4B1AC-3E28-2E49-A8B8-BB96A7E8933E}"/>
              </a:ext>
            </a:extLst>
          </p:cNvPr>
          <p:cNvSpPr/>
          <p:nvPr/>
        </p:nvSpPr>
        <p:spPr>
          <a:xfrm rot="10800000">
            <a:off x="-1945" y="-2"/>
            <a:ext cx="12234206" cy="2226045"/>
          </a:xfrm>
          <a:prstGeom prst="rect">
            <a:avLst/>
          </a:prstGeom>
          <a:gradFill>
            <a:gsLst>
              <a:gs pos="0">
                <a:schemeClr val="tx1">
                  <a:alpha val="71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46EF5F-E11A-F54E-9ED1-A4441610CCF0}"/>
              </a:ext>
            </a:extLst>
          </p:cNvPr>
          <p:cNvSpPr/>
          <p:nvPr/>
        </p:nvSpPr>
        <p:spPr>
          <a:xfrm>
            <a:off x="7402" y="3613370"/>
            <a:ext cx="12217455" cy="2675889"/>
          </a:xfrm>
          <a:prstGeom prst="rect">
            <a:avLst/>
          </a:prstGeom>
          <a:gradFill>
            <a:gsLst>
              <a:gs pos="0">
                <a:schemeClr val="tx1">
                  <a:alpha val="71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FBF9A5-7545-CE4E-B666-BDFFD0ACE816}"/>
              </a:ext>
            </a:extLst>
          </p:cNvPr>
          <p:cNvSpPr txBox="1"/>
          <p:nvPr/>
        </p:nvSpPr>
        <p:spPr>
          <a:xfrm>
            <a:off x="3091785" y="5237399"/>
            <a:ext cx="3051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Climate change </a:t>
            </a:r>
            <a:br>
              <a:rPr lang="en-GB" sz="2400" b="1" dirty="0">
                <a:solidFill>
                  <a:schemeClr val="bg1"/>
                </a:solidFill>
              </a:rPr>
            </a:br>
            <a:r>
              <a:rPr lang="en-GB" sz="2400" b="1" dirty="0">
                <a:solidFill>
                  <a:schemeClr val="bg1"/>
                </a:solidFill>
              </a:rPr>
              <a:t>&amp; biodiversity</a:t>
            </a:r>
          </a:p>
        </p:txBody>
      </p:sp>
      <p:pic>
        <p:nvPicPr>
          <p:cNvPr id="7" name="Graphic 6" descr="Thermometer">
            <a:extLst>
              <a:ext uri="{FF2B5EF4-FFF2-40B4-BE49-F238E27FC236}">
                <a16:creationId xmlns:a16="http://schemas.microsoft.com/office/drawing/2014/main" id="{E57344E5-9E97-6B44-9407-E6FEA7AE40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41925" y="3995031"/>
            <a:ext cx="914400" cy="914400"/>
          </a:xfrm>
          <a:prstGeom prst="rect">
            <a:avLst/>
          </a:prstGeom>
        </p:spPr>
      </p:pic>
      <p:pic>
        <p:nvPicPr>
          <p:cNvPr id="11" name="Graphic 10" descr="Coins">
            <a:extLst>
              <a:ext uri="{FF2B5EF4-FFF2-40B4-BE49-F238E27FC236}">
                <a16:creationId xmlns:a16="http://schemas.microsoft.com/office/drawing/2014/main" id="{57CC0C55-5022-7448-9552-292888DE23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67693" y="3947556"/>
            <a:ext cx="1062726" cy="10627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665A41-C333-8B45-80DB-C65141EAC3E5}"/>
              </a:ext>
            </a:extLst>
          </p:cNvPr>
          <p:cNvSpPr txBox="1"/>
          <p:nvPr/>
        </p:nvSpPr>
        <p:spPr>
          <a:xfrm>
            <a:off x="9161588" y="5235628"/>
            <a:ext cx="306327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Economic development</a:t>
            </a:r>
          </a:p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8E9F8A-B380-4845-818F-41777884F88C}"/>
              </a:ext>
            </a:extLst>
          </p:cNvPr>
          <p:cNvSpPr txBox="1"/>
          <p:nvPr/>
        </p:nvSpPr>
        <p:spPr>
          <a:xfrm>
            <a:off x="6110445" y="5235628"/>
            <a:ext cx="3063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Gender </a:t>
            </a:r>
            <a:br>
              <a:rPr lang="en-GB" sz="2400" b="1" dirty="0">
                <a:solidFill>
                  <a:schemeClr val="bg1"/>
                </a:solidFill>
              </a:rPr>
            </a:br>
            <a:r>
              <a:rPr lang="en-GB" sz="2400" b="1" dirty="0">
                <a:solidFill>
                  <a:schemeClr val="bg1"/>
                </a:solidFill>
              </a:rPr>
              <a:t>&amp; youth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3739116-7DB4-284C-BD06-DF5CE1C76F15}"/>
              </a:ext>
            </a:extLst>
          </p:cNvPr>
          <p:cNvGrpSpPr/>
          <p:nvPr/>
        </p:nvGrpSpPr>
        <p:grpSpPr>
          <a:xfrm>
            <a:off x="7064983" y="3850292"/>
            <a:ext cx="1203877" cy="1203877"/>
            <a:chOff x="8169965" y="540526"/>
            <a:chExt cx="1478059" cy="1478059"/>
          </a:xfrm>
        </p:grpSpPr>
        <p:pic>
          <p:nvPicPr>
            <p:cNvPr id="20" name="Graphic 19" descr="Female">
              <a:extLst>
                <a:ext uri="{FF2B5EF4-FFF2-40B4-BE49-F238E27FC236}">
                  <a16:creationId xmlns:a16="http://schemas.microsoft.com/office/drawing/2014/main" id="{8F29CECB-067D-414E-A265-A0680174D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169965" y="540526"/>
              <a:ext cx="1478059" cy="1478059"/>
            </a:xfrm>
            <a:prstGeom prst="rect">
              <a:avLst/>
            </a:prstGeom>
          </p:spPr>
        </p:pic>
        <p:pic>
          <p:nvPicPr>
            <p:cNvPr id="21" name="Graphic 20" descr="School girl">
              <a:extLst>
                <a:ext uri="{FF2B5EF4-FFF2-40B4-BE49-F238E27FC236}">
                  <a16:creationId xmlns:a16="http://schemas.microsoft.com/office/drawing/2014/main" id="{394DE64D-1BD0-5A42-9A2A-C43D83CA8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527994" y="694550"/>
              <a:ext cx="762000" cy="7620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4C5C1CC-546A-A54F-8EEC-3B3A141B05CA}"/>
              </a:ext>
            </a:extLst>
          </p:cNvPr>
          <p:cNvSpPr txBox="1"/>
          <p:nvPr/>
        </p:nvSpPr>
        <p:spPr>
          <a:xfrm>
            <a:off x="0" y="5237400"/>
            <a:ext cx="3046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Food &amp; nutrition security</a:t>
            </a:r>
          </a:p>
        </p:txBody>
      </p:sp>
      <p:pic>
        <p:nvPicPr>
          <p:cNvPr id="15" name="Graphic 14" descr="Fruit bowl">
            <a:extLst>
              <a:ext uri="{FF2B5EF4-FFF2-40B4-BE49-F238E27FC236}">
                <a16:creationId xmlns:a16="http://schemas.microsoft.com/office/drawing/2014/main" id="{C8192DF7-E8EE-DB4C-81F0-585BAC4445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65537" y="3986273"/>
            <a:ext cx="914400" cy="914400"/>
          </a:xfrm>
          <a:prstGeom prst="rect">
            <a:avLst/>
          </a:prstGeom>
        </p:spPr>
      </p:pic>
      <p:sp>
        <p:nvSpPr>
          <p:cNvPr id="24" name="Title 3">
            <a:extLst>
              <a:ext uri="{FF2B5EF4-FFF2-40B4-BE49-F238E27FC236}">
                <a16:creationId xmlns:a16="http://schemas.microsoft.com/office/drawing/2014/main" id="{C1C65E87-F6B5-F94D-A10A-6602BAB6B974}"/>
              </a:ext>
            </a:extLst>
          </p:cNvPr>
          <p:cNvSpPr txBox="1">
            <a:spLocks/>
          </p:cNvSpPr>
          <p:nvPr/>
        </p:nvSpPr>
        <p:spPr>
          <a:xfrm>
            <a:off x="838200" y="640352"/>
            <a:ext cx="8328113" cy="1076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bg1"/>
                </a:solidFill>
              </a:rPr>
              <a:t>Our areas of focus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881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F4A6F0C-448E-1144-B94D-E5254BA88D91}"/>
              </a:ext>
            </a:extLst>
          </p:cNvPr>
          <p:cNvSpPr/>
          <p:nvPr/>
        </p:nvSpPr>
        <p:spPr>
          <a:xfrm>
            <a:off x="10141288" y="0"/>
            <a:ext cx="2041605" cy="6289200"/>
          </a:xfrm>
          <a:prstGeom prst="rect">
            <a:avLst/>
          </a:prstGeom>
          <a:solidFill>
            <a:srgbClr val="004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D74F97-EC2F-F446-810C-352D9CFFC214}"/>
              </a:ext>
            </a:extLst>
          </p:cNvPr>
          <p:cNvSpPr/>
          <p:nvPr/>
        </p:nvSpPr>
        <p:spPr>
          <a:xfrm>
            <a:off x="8120493" y="0"/>
            <a:ext cx="2030400" cy="6289200"/>
          </a:xfrm>
          <a:prstGeom prst="rect">
            <a:avLst/>
          </a:prstGeom>
          <a:solidFill>
            <a:srgbClr val="A05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CCC808-A0F0-244A-9868-D5DDFF4156E6}"/>
              </a:ext>
            </a:extLst>
          </p:cNvPr>
          <p:cNvSpPr/>
          <p:nvPr/>
        </p:nvSpPr>
        <p:spPr>
          <a:xfrm>
            <a:off x="6088493" y="0"/>
            <a:ext cx="2030400" cy="6289200"/>
          </a:xfrm>
          <a:prstGeom prst="rect">
            <a:avLst/>
          </a:prstGeom>
          <a:solidFill>
            <a:srgbClr val="00B6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CD8BC1-5F99-134D-86AB-A91ECE17A1C4}"/>
              </a:ext>
            </a:extLst>
          </p:cNvPr>
          <p:cNvSpPr/>
          <p:nvPr/>
        </p:nvSpPr>
        <p:spPr>
          <a:xfrm>
            <a:off x="4064959" y="0"/>
            <a:ext cx="2030400" cy="6289200"/>
          </a:xfrm>
          <a:prstGeom prst="rect">
            <a:avLst/>
          </a:prstGeom>
          <a:solidFill>
            <a:srgbClr val="802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604D00-DA87-2E4E-98EC-627E1E9655E8}"/>
              </a:ext>
            </a:extLst>
          </p:cNvPr>
          <p:cNvSpPr/>
          <p:nvPr/>
        </p:nvSpPr>
        <p:spPr>
          <a:xfrm>
            <a:off x="2032959" y="0"/>
            <a:ext cx="2033139" cy="6289200"/>
          </a:xfrm>
          <a:prstGeom prst="rect">
            <a:avLst/>
          </a:prstGeom>
          <a:solidFill>
            <a:srgbClr val="0073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E6DEAE-E45B-B646-8CD0-E3BF95CB67AC}"/>
              </a:ext>
            </a:extLst>
          </p:cNvPr>
          <p:cNvSpPr/>
          <p:nvPr/>
        </p:nvSpPr>
        <p:spPr>
          <a:xfrm>
            <a:off x="959" y="0"/>
            <a:ext cx="2030400" cy="6289200"/>
          </a:xfrm>
          <a:prstGeom prst="rect">
            <a:avLst/>
          </a:prstGeom>
          <a:solidFill>
            <a:srgbClr val="71C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Placeholder 8">
            <a:extLst>
              <a:ext uri="{FF2B5EF4-FFF2-40B4-BE49-F238E27FC236}">
                <a16:creationId xmlns:a16="http://schemas.microsoft.com/office/drawing/2014/main" id="{ECB577ED-F9A9-5C46-BE2B-64DB6813F9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" y="-54960"/>
            <a:ext cx="12191067" cy="628153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6BC6592-D51D-5746-B084-568320A6589D}"/>
              </a:ext>
            </a:extLst>
          </p:cNvPr>
          <p:cNvSpPr/>
          <p:nvPr/>
        </p:nvSpPr>
        <p:spPr>
          <a:xfrm rot="10800000">
            <a:off x="0" y="-3545"/>
            <a:ext cx="12191066" cy="1980855"/>
          </a:xfrm>
          <a:prstGeom prst="rect">
            <a:avLst/>
          </a:prstGeom>
          <a:gradFill>
            <a:gsLst>
              <a:gs pos="0">
                <a:schemeClr val="tx1">
                  <a:alpha val="71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19EB11C8-7B0F-5941-B89F-B805A4D2313E}"/>
              </a:ext>
            </a:extLst>
          </p:cNvPr>
          <p:cNvSpPr txBox="1">
            <a:spLocks/>
          </p:cNvSpPr>
          <p:nvPr/>
        </p:nvSpPr>
        <p:spPr>
          <a:xfrm>
            <a:off x="838200" y="640352"/>
            <a:ext cx="8328113" cy="1076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bg1"/>
                </a:solidFill>
              </a:rPr>
              <a:t>Our areas of expertise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C0652B-8706-894B-8BB0-591C6AFCFC3F}"/>
              </a:ext>
            </a:extLst>
          </p:cNvPr>
          <p:cNvSpPr txBox="1"/>
          <p:nvPr/>
        </p:nvSpPr>
        <p:spPr>
          <a:xfrm>
            <a:off x="2030398" y="5235628"/>
            <a:ext cx="2032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Development communication 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and extension</a:t>
            </a:r>
          </a:p>
        </p:txBody>
      </p:sp>
      <p:pic>
        <p:nvPicPr>
          <p:cNvPr id="29" name="Graphic 28" descr="Corn">
            <a:extLst>
              <a:ext uri="{FF2B5EF4-FFF2-40B4-BE49-F238E27FC236}">
                <a16:creationId xmlns:a16="http://schemas.microsoft.com/office/drawing/2014/main" id="{4F6E062F-0615-8147-84DC-69FAD56C4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7999" y="3986273"/>
            <a:ext cx="914400" cy="9144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D4C5BDA-02AE-E743-92A0-7607200E6968}"/>
              </a:ext>
            </a:extLst>
          </p:cNvPr>
          <p:cNvSpPr txBox="1"/>
          <p:nvPr/>
        </p:nvSpPr>
        <p:spPr>
          <a:xfrm>
            <a:off x="8119674" y="5237399"/>
            <a:ext cx="20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Publishing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36B131-BFCC-7A46-A0F6-75892C3D7443}"/>
              </a:ext>
            </a:extLst>
          </p:cNvPr>
          <p:cNvSpPr txBox="1"/>
          <p:nvPr/>
        </p:nvSpPr>
        <p:spPr>
          <a:xfrm>
            <a:off x="4060798" y="5235628"/>
            <a:ext cx="203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Digital development</a:t>
            </a:r>
          </a:p>
        </p:txBody>
      </p:sp>
      <p:pic>
        <p:nvPicPr>
          <p:cNvPr id="32" name="Graphic 31" descr="Satellite">
            <a:extLst>
              <a:ext uri="{FF2B5EF4-FFF2-40B4-BE49-F238E27FC236}">
                <a16:creationId xmlns:a16="http://schemas.microsoft.com/office/drawing/2014/main" id="{B73B4631-21C4-5A4E-976A-B6438DDDFD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09670" y="3986273"/>
            <a:ext cx="914400" cy="914400"/>
          </a:xfrm>
          <a:prstGeom prst="rect">
            <a:avLst/>
          </a:prstGeom>
        </p:spPr>
      </p:pic>
      <p:pic>
        <p:nvPicPr>
          <p:cNvPr id="33" name="Graphic 32" descr="Podcast">
            <a:extLst>
              <a:ext uri="{FF2B5EF4-FFF2-40B4-BE49-F238E27FC236}">
                <a16:creationId xmlns:a16="http://schemas.microsoft.com/office/drawing/2014/main" id="{DF3AD129-B28A-5B43-9B16-A024E9B39C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33736" y="3942021"/>
            <a:ext cx="914400" cy="9144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3836B64-6F81-D445-A66E-7EB7BCA5EB20}"/>
              </a:ext>
            </a:extLst>
          </p:cNvPr>
          <p:cNvSpPr txBox="1"/>
          <p:nvPr/>
        </p:nvSpPr>
        <p:spPr>
          <a:xfrm>
            <a:off x="6095359" y="5235628"/>
            <a:ext cx="20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Invasive species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C6F1AC-6617-9F4F-89A9-A8F650923483}"/>
              </a:ext>
            </a:extLst>
          </p:cNvPr>
          <p:cNvSpPr txBox="1"/>
          <p:nvPr/>
        </p:nvSpPr>
        <p:spPr>
          <a:xfrm>
            <a:off x="10148154" y="5235627"/>
            <a:ext cx="203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Value chains 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and trade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544ADE3-E910-6941-A200-BA6D56B6678B}"/>
              </a:ext>
            </a:extLst>
          </p:cNvPr>
          <p:cNvSpPr txBox="1"/>
          <p:nvPr/>
        </p:nvSpPr>
        <p:spPr>
          <a:xfrm>
            <a:off x="0" y="5235628"/>
            <a:ext cx="2037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Crop health</a:t>
            </a:r>
          </a:p>
        </p:txBody>
      </p:sp>
      <p:pic>
        <p:nvPicPr>
          <p:cNvPr id="37" name="Graphic 36" descr="Caterpillar">
            <a:extLst>
              <a:ext uri="{FF2B5EF4-FFF2-40B4-BE49-F238E27FC236}">
                <a16:creationId xmlns:a16="http://schemas.microsoft.com/office/drawing/2014/main" id="{039F66A7-1C44-5E42-AD3D-759517D922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45181" y="3986273"/>
            <a:ext cx="914400" cy="914400"/>
          </a:xfrm>
          <a:prstGeom prst="rect">
            <a:avLst/>
          </a:prstGeom>
        </p:spPr>
      </p:pic>
      <p:pic>
        <p:nvPicPr>
          <p:cNvPr id="38" name="Graphic 37" descr="Books">
            <a:extLst>
              <a:ext uri="{FF2B5EF4-FFF2-40B4-BE49-F238E27FC236}">
                <a16:creationId xmlns:a16="http://schemas.microsoft.com/office/drawing/2014/main" id="{B6BF53DF-AAD4-1B4E-935E-DBC149AC4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677675" y="3986273"/>
            <a:ext cx="914400" cy="914400"/>
          </a:xfrm>
          <a:prstGeom prst="rect">
            <a:avLst/>
          </a:prstGeom>
        </p:spPr>
      </p:pic>
      <p:pic>
        <p:nvPicPr>
          <p:cNvPr id="39" name="Graphic 38" descr="Seeds">
            <a:extLst>
              <a:ext uri="{FF2B5EF4-FFF2-40B4-BE49-F238E27FC236}">
                <a16:creationId xmlns:a16="http://schemas.microsoft.com/office/drawing/2014/main" id="{FD8F8B61-2746-E446-8D75-6982A42A8C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719601" y="39862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7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90645-FB35-436D-9C24-607A08A0D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136" y="365125"/>
            <a:ext cx="7946721" cy="1325563"/>
          </a:xfrm>
        </p:spPr>
        <p:txBody>
          <a:bodyPr/>
          <a:lstStyle/>
          <a:p>
            <a:r>
              <a:rPr lang="en-GB" dirty="0"/>
              <a:t>International development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A02C8B-353E-48C9-9E7D-DA5A314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8" t="23744" r="1052" b="2284"/>
          <a:stretch/>
        </p:blipFill>
        <p:spPr>
          <a:xfrm>
            <a:off x="3231712" y="1405339"/>
            <a:ext cx="8768221" cy="4582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D7CB6C-17AA-4834-B7FA-9B661A423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2740572" cy="628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41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AB9ABA8-DA29-1F4E-8D20-33BDB81954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22"/>
          <a:stretch/>
        </p:blipFill>
        <p:spPr>
          <a:xfrm flipH="1">
            <a:off x="7125730" y="134679"/>
            <a:ext cx="5066270" cy="61456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19FE2C-EF87-DE40-9F85-C312C6C17FAD}"/>
              </a:ext>
            </a:extLst>
          </p:cNvPr>
          <p:cNvSpPr/>
          <p:nvPr/>
        </p:nvSpPr>
        <p:spPr>
          <a:xfrm>
            <a:off x="838200" y="856357"/>
            <a:ext cx="67886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lvl="1" indent="-358775">
              <a:buClr>
                <a:srgbClr val="368729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member country governments</a:t>
            </a:r>
          </a:p>
          <a:p>
            <a:pPr marL="815975" lvl="2" indent="-358775">
              <a:buClr>
                <a:srgbClr val="368729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ministries of agriculture; NPPOs</a:t>
            </a:r>
          </a:p>
          <a:p>
            <a:pPr marL="358775" lvl="1" indent="-358775">
              <a:buClr>
                <a:srgbClr val="368729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farmers</a:t>
            </a:r>
          </a:p>
          <a:p>
            <a:pPr marL="358775" lvl="1" indent="-358775">
              <a:buClr>
                <a:srgbClr val="368729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extension workers</a:t>
            </a:r>
          </a:p>
          <a:p>
            <a:pPr marL="358775" lvl="1" indent="-358775">
              <a:buClr>
                <a:srgbClr val="368729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non-governmental organizations</a:t>
            </a:r>
          </a:p>
          <a:p>
            <a:pPr marL="358775" lvl="1" indent="-358775">
              <a:buClr>
                <a:srgbClr val="368729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charities and foundations</a:t>
            </a:r>
          </a:p>
          <a:p>
            <a:pPr marL="358775" lvl="1" indent="-358775">
              <a:buClr>
                <a:srgbClr val="368729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research agencies</a:t>
            </a:r>
          </a:p>
          <a:p>
            <a:pPr marL="358775" lvl="1" indent="-358775">
              <a:buClr>
                <a:srgbClr val="368729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development agencies</a:t>
            </a:r>
          </a:p>
          <a:p>
            <a:pPr marL="358775" lvl="1" indent="-358775">
              <a:buClr>
                <a:srgbClr val="368729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universities</a:t>
            </a:r>
          </a:p>
          <a:p>
            <a:pPr marL="358775" lvl="1" indent="-358775">
              <a:buClr>
                <a:srgbClr val="368729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corporate organizations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ABF048-83BC-194F-AB50-9E2334FD71B1}"/>
              </a:ext>
            </a:extLst>
          </p:cNvPr>
          <p:cNvSpPr/>
          <p:nvPr/>
        </p:nvSpPr>
        <p:spPr>
          <a:xfrm>
            <a:off x="838200" y="365125"/>
            <a:ext cx="5307863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</a:rPr>
              <a:t>Who does CABI work for and with?</a:t>
            </a:r>
          </a:p>
        </p:txBody>
      </p:sp>
    </p:spTree>
    <p:extLst>
      <p:ext uri="{BB962C8B-B14F-4D97-AF65-F5344CB8AC3E}">
        <p14:creationId xmlns:p14="http://schemas.microsoft.com/office/powerpoint/2010/main" val="392786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4519FEF-D65F-FF44-A936-9B424CA20F9F}"/>
              </a:ext>
            </a:extLst>
          </p:cNvPr>
          <p:cNvSpPr txBox="1"/>
          <p:nvPr/>
        </p:nvSpPr>
        <p:spPr>
          <a:xfrm>
            <a:off x="838800" y="640800"/>
            <a:ext cx="810029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 dirty="0"/>
              <a:t>Donors</a:t>
            </a:r>
            <a:r>
              <a:rPr lang="en-GB" sz="2800" dirty="0"/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F9B842-8CD0-E84E-8767-E554C6304A2B}"/>
              </a:ext>
            </a:extLst>
          </p:cNvPr>
          <p:cNvSpPr txBox="1"/>
          <p:nvPr/>
        </p:nvSpPr>
        <p:spPr>
          <a:xfrm>
            <a:off x="856498" y="1368256"/>
            <a:ext cx="1071418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dirty="0">
                <a:ea typeface="+mn-lt"/>
                <a:cs typeface="+mn-lt"/>
              </a:rPr>
              <a:t>Our project work is funded by a wide range of donors including:</a:t>
            </a:r>
            <a:endParaRPr lang="en-GB" sz="2800" dirty="0"/>
          </a:p>
        </p:txBody>
      </p:sp>
      <p:pic>
        <p:nvPicPr>
          <p:cNvPr id="11" name="Picture Placeholder 25">
            <a:extLst>
              <a:ext uri="{FF2B5EF4-FFF2-40B4-BE49-F238E27FC236}">
                <a16:creationId xmlns:a16="http://schemas.microsoft.com/office/drawing/2014/main" id="{5B9A9D9A-E59F-C44E-98C3-6A63E83C8DF4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498" y="2168475"/>
            <a:ext cx="1161290" cy="116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Placeholder 22">
            <a:extLst>
              <a:ext uri="{FF2B5EF4-FFF2-40B4-BE49-F238E27FC236}">
                <a16:creationId xmlns:a16="http://schemas.microsoft.com/office/drawing/2014/main" id="{0340D454-AF97-9B4E-B358-98C4171465D8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3254" y="2454418"/>
            <a:ext cx="2164500" cy="86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CB498A-38E0-0F4B-B54A-0E0E18988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7005" y="2459755"/>
            <a:ext cx="1040548" cy="6916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ABF8C0-8EED-D945-8CC4-4C71EA2706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000" y="3747250"/>
            <a:ext cx="874985" cy="8749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96F3ED-3D28-AD43-848B-313F017582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9690" y="3820632"/>
            <a:ext cx="1007712" cy="685518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570B24E4-9DF2-B048-B209-B95337E4B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88" y="3947649"/>
            <a:ext cx="14401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800" b="1" dirty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Ministry of Agriculture and Rural</a:t>
            </a:r>
            <a:r>
              <a:rPr lang="en-US" altLang="ja-JP" sz="800" b="1" baseline="0" dirty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 Affairs</a:t>
            </a:r>
            <a:r>
              <a:rPr lang="en-US" altLang="ja-JP" sz="800" b="1" dirty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 (MARA) </a:t>
            </a:r>
            <a:endParaRPr lang="en-US" altLang="ja-JP" sz="800" b="1" dirty="0">
              <a:solidFill>
                <a:srgbClr val="5C5C5C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algn="ctr" eaLnBrk="0" hangingPunct="0"/>
            <a:r>
              <a:rPr lang="en-US" altLang="ja-JP" sz="800" dirty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People’s Republic of China</a:t>
            </a:r>
            <a:endParaRPr lang="en-US" altLang="ja-JP" sz="800" dirty="0">
              <a:solidFill>
                <a:srgbClr val="5C5C5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Placeholder 24">
            <a:extLst>
              <a:ext uri="{FF2B5EF4-FFF2-40B4-BE49-F238E27FC236}">
                <a16:creationId xmlns:a16="http://schemas.microsoft.com/office/drawing/2014/main" id="{AC924230-5BFD-3043-BECE-DD62A1F5280C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6814" y="5110648"/>
            <a:ext cx="1306709" cy="74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Placeholder 21">
            <a:extLst>
              <a:ext uri="{FF2B5EF4-FFF2-40B4-BE49-F238E27FC236}">
                <a16:creationId xmlns:a16="http://schemas.microsoft.com/office/drawing/2014/main" id="{DCC9E473-E128-F649-B3BB-9F63B5F123AB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9072" y="2447460"/>
            <a:ext cx="1571126" cy="71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F3FF9D-06BC-504F-AAE6-9AA326BA99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3220" y="2365222"/>
            <a:ext cx="874986" cy="8749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537BA-26CC-DE46-B441-513A54B5C0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6911" y="3820632"/>
            <a:ext cx="1776662" cy="7872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C4478D-5036-DE40-9C64-EEABFBB89A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000" y="5327683"/>
            <a:ext cx="1348491" cy="4400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704F91-A0FE-FD43-B806-E4EE351244E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9668" y="4960853"/>
            <a:ext cx="1213304" cy="12133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8AF9AAF-7A95-4F44-BDC5-35D67BB63C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51619" y="5327683"/>
            <a:ext cx="1294959" cy="5289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B5B680-A51A-8140-A1C2-85FEE379A2B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146893" y="5044645"/>
            <a:ext cx="1213304" cy="10457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629BC6-D7AE-D042-A921-FFE63A33F3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80320" y="4027665"/>
            <a:ext cx="2020786" cy="37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6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ABI colours">
      <a:dk1>
        <a:srgbClr val="000000"/>
      </a:dk1>
      <a:lt1>
        <a:srgbClr val="FFFFFF"/>
      </a:lt1>
      <a:dk2>
        <a:srgbClr val="368729"/>
      </a:dk2>
      <a:lt2>
        <a:srgbClr val="FFFFFF"/>
      </a:lt2>
      <a:accent1>
        <a:srgbClr val="368729"/>
      </a:accent1>
      <a:accent2>
        <a:srgbClr val="E9500E"/>
      </a:accent2>
      <a:accent3>
        <a:srgbClr val="007F7B"/>
      </a:accent3>
      <a:accent4>
        <a:srgbClr val="004B8D"/>
      </a:accent4>
      <a:accent5>
        <a:srgbClr val="9370B1"/>
      </a:accent5>
      <a:accent6>
        <a:srgbClr val="00BCE3"/>
      </a:accent6>
      <a:hlink>
        <a:srgbClr val="368728"/>
      </a:hlink>
      <a:folHlink>
        <a:srgbClr val="6CCA9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BI Presentation Template 2020.potx" id="{40152871-BB07-4AE3-AB0D-AE45ECAABD12}" vid="{ACD50C89-9298-4D9D-B75B-9C53DFC91C7C}"/>
    </a:ext>
  </a:extLst>
</a:theme>
</file>

<file path=ppt/theme/theme2.xml><?xml version="1.0" encoding="utf-8"?>
<a:theme xmlns:a="http://schemas.openxmlformats.org/drawingml/2006/main" name="1_Office Theme">
  <a:themeElements>
    <a:clrScheme name="CABI colours">
      <a:dk1>
        <a:srgbClr val="000000"/>
      </a:dk1>
      <a:lt1>
        <a:srgbClr val="FFFFFF"/>
      </a:lt1>
      <a:dk2>
        <a:srgbClr val="368729"/>
      </a:dk2>
      <a:lt2>
        <a:srgbClr val="FFFFFF"/>
      </a:lt2>
      <a:accent1>
        <a:srgbClr val="368729"/>
      </a:accent1>
      <a:accent2>
        <a:srgbClr val="E9500E"/>
      </a:accent2>
      <a:accent3>
        <a:srgbClr val="007F7B"/>
      </a:accent3>
      <a:accent4>
        <a:srgbClr val="004B8D"/>
      </a:accent4>
      <a:accent5>
        <a:srgbClr val="9370B1"/>
      </a:accent5>
      <a:accent6>
        <a:srgbClr val="00BCE3"/>
      </a:accent6>
      <a:hlink>
        <a:srgbClr val="368728"/>
      </a:hlink>
      <a:folHlink>
        <a:srgbClr val="6CCA9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BI Presentation Template 2022_300dpi" id="{88DE7BC6-2E33-E246-90B7-991FBF61F24A}" vid="{60102CDC-24D3-A346-874B-2762DCB6A56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41FC9059AC8949805D6751FFA760A6" ma:contentTypeVersion="11" ma:contentTypeDescription="Create a new document." ma:contentTypeScope="" ma:versionID="e83e8646df4b1c2d2a985dd22ef4f58c">
  <xsd:schema xmlns:xsd="http://www.w3.org/2001/XMLSchema" xmlns:xs="http://www.w3.org/2001/XMLSchema" xmlns:p="http://schemas.microsoft.com/office/2006/metadata/properties" xmlns:ns3="f5770f36-c9c4-45c0-b7df-199ec2d09d48" targetNamespace="http://schemas.microsoft.com/office/2006/metadata/properties" ma:root="true" ma:fieldsID="e3bb07ffd5f4e991d7454be6df84a9ba" ns3:_="">
    <xsd:import namespace="f5770f36-c9c4-45c0-b7df-199ec2d09d4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770f36-c9c4-45c0-b7df-199ec2d09d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5669A3-714A-4BFD-AF10-4D92B4466C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770f36-c9c4-45c0-b7df-199ec2d09d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26B1A7C-A9F8-4EF0-8101-A007DD8777B3}">
  <ds:schemaRefs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f5770f36-c9c4-45c0-b7df-199ec2d09d48"/>
    <ds:schemaRef ds:uri="http://purl.org/dc/elements/1.1/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3BE93B0-A3D9-400D-9A51-F5569E971B8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2e892a75-59a0-4e0e-9b97-f68af558ca2b}" enabled="1" method="Privileged" siteId="{9f1098df-eebc-4be7-9878-bc3c8d059fd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2809</TotalTime>
  <Words>873</Words>
  <Application>Microsoft Office PowerPoint</Application>
  <PresentationFormat>Widescreen</PresentationFormat>
  <Paragraphs>96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Open Sans</vt:lpstr>
      <vt:lpstr>System Font</vt:lpstr>
      <vt:lpstr>Times New Roman</vt:lpstr>
      <vt:lpstr>Office Theme</vt:lpstr>
      <vt:lpstr>1_Office Theme</vt:lpstr>
      <vt:lpstr>CABI introduction for IPRRG 2023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International development</vt:lpstr>
      <vt:lpstr>PowerPoint Presentation</vt:lpstr>
      <vt:lpstr>PowerPoint Presentation</vt:lpstr>
      <vt:lpstr>PlantwisePlus</vt:lpstr>
      <vt:lpstr>PowerPoint Presentation</vt:lpstr>
      <vt:lpstr>PowerPoint Presentation</vt:lpstr>
      <vt:lpstr>PowerPoint Presentation</vt:lpstr>
      <vt:lpstr>2023 Annual Meeting  International Pest Risk Research Group: Collaboration and capacity building in pest risk analysis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Robinson</dc:creator>
  <cp:lastModifiedBy>Lucinda Charles</cp:lastModifiedBy>
  <cp:revision>102</cp:revision>
  <cp:lastPrinted>2019-05-07T13:23:10Z</cp:lastPrinted>
  <dcterms:created xsi:type="dcterms:W3CDTF">2022-01-05T11:05:34Z</dcterms:created>
  <dcterms:modified xsi:type="dcterms:W3CDTF">2023-09-22T04:28:34Z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e892a75-59a0-4e0e-9b97-f68af558ca2b_Enabled">
    <vt:lpwstr>True</vt:lpwstr>
  </property>
  <property fmtid="{D5CDD505-2E9C-101B-9397-08002B2CF9AE}" pid="3" name="MSIP_Label_2e892a75-59a0-4e0e-9b97-f68af558ca2b_SiteId">
    <vt:lpwstr>9f1098df-eebc-4be7-9878-bc3c8d059fd7</vt:lpwstr>
  </property>
  <property fmtid="{D5CDD505-2E9C-101B-9397-08002B2CF9AE}" pid="4" name="MSIP_Label_2e892a75-59a0-4e0e-9b97-f68af558ca2b_Owner">
    <vt:lpwstr>J.Slezak@cabi.org</vt:lpwstr>
  </property>
  <property fmtid="{D5CDD505-2E9C-101B-9397-08002B2CF9AE}" pid="5" name="MSIP_Label_2e892a75-59a0-4e0e-9b97-f68af558ca2b_SetDate">
    <vt:lpwstr>2021-02-25T10:31:42.8716795Z</vt:lpwstr>
  </property>
  <property fmtid="{D5CDD505-2E9C-101B-9397-08002B2CF9AE}" pid="6" name="MSIP_Label_2e892a75-59a0-4e0e-9b97-f68af558ca2b_Name">
    <vt:lpwstr>CABI</vt:lpwstr>
  </property>
  <property fmtid="{D5CDD505-2E9C-101B-9397-08002B2CF9AE}" pid="7" name="MSIP_Label_2e892a75-59a0-4e0e-9b97-f68af558ca2b_Application">
    <vt:lpwstr>Microsoft Azure Information Protection</vt:lpwstr>
  </property>
  <property fmtid="{D5CDD505-2E9C-101B-9397-08002B2CF9AE}" pid="8" name="MSIP_Label_2e892a75-59a0-4e0e-9b97-f68af558ca2b_ActionId">
    <vt:lpwstr>69a6ddf9-9e8e-4298-b0e9-21c3e0bd9531</vt:lpwstr>
  </property>
  <property fmtid="{D5CDD505-2E9C-101B-9397-08002B2CF9AE}" pid="9" name="MSIP_Label_2e892a75-59a0-4e0e-9b97-f68af558ca2b_Extended_MSFT_Method">
    <vt:lpwstr>Automatic</vt:lpwstr>
  </property>
  <property fmtid="{D5CDD505-2E9C-101B-9397-08002B2CF9AE}" pid="10" name="Sensitivity">
    <vt:lpwstr>CABI</vt:lpwstr>
  </property>
  <property fmtid="{D5CDD505-2E9C-101B-9397-08002B2CF9AE}" pid="11" name="ContentTypeId">
    <vt:lpwstr>0x0101009D41FC9059AC8949805D6751FFA760A6</vt:lpwstr>
  </property>
</Properties>
</file>