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0" r:id="rId2"/>
  </p:sldMasterIdLst>
  <p:notesMasterIdLst>
    <p:notesMasterId r:id="rId40"/>
  </p:notesMasterIdLst>
  <p:sldIdLst>
    <p:sldId id="256" r:id="rId3"/>
    <p:sldId id="259" r:id="rId4"/>
    <p:sldId id="260" r:id="rId5"/>
    <p:sldId id="261" r:id="rId6"/>
    <p:sldId id="262" r:id="rId7"/>
    <p:sldId id="263" r:id="rId8"/>
    <p:sldId id="291" r:id="rId9"/>
    <p:sldId id="268" r:id="rId10"/>
    <p:sldId id="270" r:id="rId11"/>
    <p:sldId id="271" r:id="rId12"/>
    <p:sldId id="272" r:id="rId13"/>
    <p:sldId id="292" r:id="rId14"/>
    <p:sldId id="273" r:id="rId15"/>
    <p:sldId id="274" r:id="rId16"/>
    <p:sldId id="275" r:id="rId17"/>
    <p:sldId id="295" r:id="rId18"/>
    <p:sldId id="264" r:id="rId19"/>
    <p:sldId id="265" r:id="rId20"/>
    <p:sldId id="266" r:id="rId21"/>
    <p:sldId id="267" r:id="rId22"/>
    <p:sldId id="276" r:id="rId23"/>
    <p:sldId id="277" r:id="rId24"/>
    <p:sldId id="280" r:id="rId25"/>
    <p:sldId id="281" r:id="rId26"/>
    <p:sldId id="282" r:id="rId27"/>
    <p:sldId id="278" r:id="rId28"/>
    <p:sldId id="279" r:id="rId29"/>
    <p:sldId id="283" r:id="rId30"/>
    <p:sldId id="284" r:id="rId31"/>
    <p:sldId id="293" r:id="rId32"/>
    <p:sldId id="285" r:id="rId33"/>
    <p:sldId id="286" r:id="rId34"/>
    <p:sldId id="287" r:id="rId35"/>
    <p:sldId id="288" r:id="rId36"/>
    <p:sldId id="289" r:id="rId37"/>
    <p:sldId id="290" r:id="rId38"/>
    <p:sldId id="257"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Roboto" panose="020000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19">
          <p15:clr>
            <a:srgbClr val="A4A3A4"/>
          </p15:clr>
        </p15:guide>
        <p15:guide id="2" pos="6153">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iV5LNAGEECDFlfa8hgn4ABy+qbI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1833DD9-A36A-439D-B9D2-7A811A7AA065}">
  <a:tblStyle styleId="{51833DD9-A36A-439D-B9D2-7A811A7AA065}"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DE7"/>
          </a:solidFill>
        </a:fill>
      </a:tcStyle>
    </a:wholeTbl>
    <a:band1H>
      <a:tcTxStyle/>
      <a:tcStyle>
        <a:tcBdr/>
        <a:fill>
          <a:solidFill>
            <a:srgbClr val="CCD9CB"/>
          </a:solidFill>
        </a:fill>
      </a:tcStyle>
    </a:band1H>
    <a:band2H>
      <a:tcTxStyle/>
      <a:tcStyle>
        <a:tcBdr/>
      </a:tcStyle>
    </a:band2H>
    <a:band1V>
      <a:tcTxStyle/>
      <a:tcStyle>
        <a:tcBdr/>
        <a:fill>
          <a:solidFill>
            <a:srgbClr val="CCD9CB"/>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12" autoAdjust="0"/>
    <p:restoredTop sz="86055" autoAdjust="0"/>
  </p:normalViewPr>
  <p:slideViewPr>
    <p:cSldViewPr snapToGrid="0">
      <p:cViewPr varScale="1">
        <p:scale>
          <a:sx n="74" d="100"/>
          <a:sy n="74" d="100"/>
        </p:scale>
        <p:origin x="730" y="43"/>
      </p:cViewPr>
      <p:guideLst>
        <p:guide orient="horz" pos="2319"/>
        <p:guide pos="615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font" Target="fonts/font1.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2805a5640c0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GB" sz="1200" dirty="0"/>
              <a:t>Step 1: EVI observations a fitted to harmonic model to eliminate outliers and obtain a smoothed curve that can be used to characterise vegetation phenology</a:t>
            </a:r>
          </a:p>
          <a:p>
            <a:pPr marL="457200" lvl="0" indent="-342900" algn="l" rtl="0">
              <a:lnSpc>
                <a:spcPct val="90000"/>
              </a:lnSpc>
              <a:spcBef>
                <a:spcPts val="0"/>
              </a:spcBef>
              <a:spcAft>
                <a:spcPts val="0"/>
              </a:spcAft>
              <a:buSzPts val="1800"/>
              <a:buChar char="●"/>
            </a:pPr>
            <a:r>
              <a:rPr lang="en-GB" sz="1200" dirty="0"/>
              <a:t>Step 2: All peaks on the EVI time series are identified and the dates are kept for further processing</a:t>
            </a:r>
          </a:p>
          <a:p>
            <a:pPr marL="0" lvl="0" indent="0" algn="l" rtl="0">
              <a:spcBef>
                <a:spcPts val="0"/>
              </a:spcBef>
              <a:spcAft>
                <a:spcPts val="0"/>
              </a:spcAft>
              <a:buNone/>
            </a:pPr>
            <a:endParaRPr dirty="0"/>
          </a:p>
        </p:txBody>
      </p:sp>
      <p:sp>
        <p:nvSpPr>
          <p:cNvPr id="830" name="Google Shape;830;g2805a5640c0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805a5640c0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GB" sz="1200" dirty="0"/>
              <a:t>Step 3: The peak of the ERA5 total precipitation is identified and the date of the peak is kept</a:t>
            </a:r>
          </a:p>
        </p:txBody>
      </p:sp>
      <p:sp>
        <p:nvSpPr>
          <p:cNvPr id="847" name="Google Shape;847;g2805a5640c0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2805a5640c0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GB" sz="1200" dirty="0"/>
              <a:t>Step 4: All peaks in the EVI that are further away from a certain threshold (in weeks) are flagged as potential areas of irrigation</a:t>
            </a:r>
          </a:p>
          <a:p>
            <a:pPr marL="0" lvl="0" indent="0" algn="l" rtl="0">
              <a:spcBef>
                <a:spcPts val="0"/>
              </a:spcBef>
              <a:spcAft>
                <a:spcPts val="0"/>
              </a:spcAft>
              <a:buNone/>
            </a:pPr>
            <a:endParaRPr dirty="0"/>
          </a:p>
        </p:txBody>
      </p:sp>
      <p:sp>
        <p:nvSpPr>
          <p:cNvPr id="830" name="Google Shape;830;g2805a5640c0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3526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805a5640c0_1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1" name="Google Shape;861;g2805a5640c0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80c41c5342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g280c41c5342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dirty="0">
                <a:solidFill>
                  <a:schemeClr val="dk1"/>
                </a:solidFill>
                <a:latin typeface="Calibri"/>
                <a:ea typeface="Calibri"/>
                <a:cs typeface="Calibri"/>
                <a:sym typeface="Calibri"/>
              </a:rPr>
              <a:t>20 years of data</a:t>
            </a:r>
          </a:p>
          <a:p>
            <a:pPr marL="0" lvl="0" indent="0" algn="l" rtl="0">
              <a:spcBef>
                <a:spcPts val="0"/>
              </a:spcBef>
              <a:spcAft>
                <a:spcPts val="0"/>
              </a:spcAft>
              <a:buNone/>
            </a:pPr>
            <a:endParaRPr lang="en-GB"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Selected 2 locations in Australia  </a:t>
            </a:r>
            <a:r>
              <a:rPr lang="en-GB" dirty="0"/>
              <a:t>focussing on </a:t>
            </a:r>
            <a:r>
              <a:rPr lang="en-GB" sz="1200" b="0" i="0" dirty="0">
                <a:solidFill>
                  <a:schemeClr val="dk1"/>
                </a:solidFill>
                <a:latin typeface="Calibri"/>
                <a:ea typeface="Calibri"/>
                <a:cs typeface="Calibri"/>
                <a:sym typeface="Calibri"/>
              </a:rPr>
              <a:t>2010 vegetation conditions</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Top graph - shows the unimodal rainfed pattern (matching quite well) consistent year to year.</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The bottom graph – more of a mixed picture but in 2009 and 2010 with 2 peaks of vegetation.  The soil moisture stayed fairly stable but peaked in the second half of the year as expected</a:t>
            </a:r>
            <a:endParaRPr dirty="0"/>
          </a:p>
        </p:txBody>
      </p:sp>
      <p:sp>
        <p:nvSpPr>
          <p:cNvPr id="875" name="Google Shape;875;g280c41c5342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80c41c5342_0_3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Promising results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Ground truthing data to test more thoroughly</a:t>
            </a:r>
          </a:p>
        </p:txBody>
      </p:sp>
      <p:sp>
        <p:nvSpPr>
          <p:cNvPr id="894" name="Google Shape;894;g280c41c5342_0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805a5640c0_4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2805a5640c0_4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0" name="Google Shape;700;g2805a5640c0_4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10221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805a5640c0_4_7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The papaya mealybug, is a highly polyphagous invasive pest that affects more than 200 plants inc. Cassava, avocado, citrus</a:t>
            </a:r>
            <a:endParaRPr dirty="0"/>
          </a:p>
          <a:p>
            <a:pPr marL="0" lvl="0" indent="0" algn="l" rtl="0">
              <a:spcBef>
                <a:spcPts val="0"/>
              </a:spcBef>
              <a:spcAft>
                <a:spcPts val="0"/>
              </a:spcAft>
              <a:buNone/>
            </a:pPr>
            <a:r>
              <a:rPr lang="en-GB" dirty="0"/>
              <a:t>Native to Mexico and Central America - First reported -  Africa in 2009 (Ghana)</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Can cause losses of up to 91%</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2015 study in Bangladesh led to an average economic loss of approximately US$700 per hectare per year</a:t>
            </a:r>
          </a:p>
          <a:p>
            <a:pPr marL="0" lvl="0" indent="0" algn="l" rtl="0">
              <a:spcBef>
                <a:spcPts val="0"/>
              </a:spcBef>
              <a:spcAft>
                <a:spcPts val="0"/>
              </a:spcAft>
              <a:buNone/>
            </a:pPr>
            <a:endParaRPr dirty="0"/>
          </a:p>
        </p:txBody>
      </p:sp>
      <p:sp>
        <p:nvSpPr>
          <p:cNvPr id="727" name="Google Shape;727;g2805a5640c0_4_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029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805a5640c0_4_8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Potential distribution of P. marginatus using CLIMEX climate-based niche model.</a:t>
            </a:r>
            <a:endParaRPr/>
          </a:p>
        </p:txBody>
      </p:sp>
      <p:sp>
        <p:nvSpPr>
          <p:cNvPr id="742" name="Google Shape;742;g2805a5640c0_4_8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0542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805a5640c0_4_8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We combined this model with spatial data on irrigation and cropping patterns to increase the real-world applicability of the model.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GMIA Irrigation data on the area actually irrigated was used to identify irrigated areas </a:t>
            </a:r>
            <a:endParaRPr dirty="0"/>
          </a:p>
          <a:p>
            <a:pPr marL="0" lvl="0" indent="0" algn="l" rtl="0">
              <a:spcBef>
                <a:spcPts val="0"/>
              </a:spcBef>
              <a:spcAft>
                <a:spcPts val="0"/>
              </a:spcAft>
              <a:buClr>
                <a:schemeClr val="dk1"/>
              </a:buClr>
              <a:buSzPts val="1100"/>
              <a:buFont typeface="Arial"/>
              <a:buNone/>
            </a:pPr>
            <a:r>
              <a:rPr lang="en-GB" dirty="0"/>
              <a:t>top-up irrigation scenario of 2.5 mm day−1 throughout the year</a:t>
            </a:r>
            <a:endParaRPr dirty="0"/>
          </a:p>
        </p:txBody>
      </p:sp>
      <p:sp>
        <p:nvSpPr>
          <p:cNvPr id="754" name="Google Shape;754;g2805a5640c0_4_8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404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805a5640c0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dirty="0"/>
              <a:t>CABI – International not-for- profit organisation – providing information and applying scientific expertise to tackle agricultural and environmental problems</a:t>
            </a:r>
            <a:endParaRPr dirty="0"/>
          </a:p>
          <a:p>
            <a:pPr marL="0" lvl="0" indent="0" algn="l" rtl="0">
              <a:spcBef>
                <a:spcPts val="0"/>
              </a:spcBef>
              <a:spcAft>
                <a:spcPts val="0"/>
              </a:spcAft>
              <a:buClr>
                <a:schemeClr val="dk1"/>
              </a:buClr>
              <a:buSzPts val="1200"/>
              <a:buFont typeface="Calibri"/>
              <a:buNone/>
            </a:pPr>
            <a:r>
              <a:rPr lang="en-GB" dirty="0"/>
              <a:t>Assimila – Earth Observation experts – systems and tools for turning EO data into applications</a:t>
            </a:r>
            <a:endParaRPr dirty="0"/>
          </a:p>
          <a:p>
            <a:pPr marL="0" lvl="0" indent="0" algn="l" rtl="0">
              <a:spcBef>
                <a:spcPts val="0"/>
              </a:spcBef>
              <a:spcAft>
                <a:spcPts val="0"/>
              </a:spcAft>
              <a:buClr>
                <a:schemeClr val="dk1"/>
              </a:buClr>
              <a:buSzPts val="1200"/>
              <a:buFont typeface="Calibri"/>
              <a:buNone/>
            </a:pPr>
            <a:r>
              <a:rPr lang="en-GB" dirty="0"/>
              <a:t>Cervantes – Darren’s company - Pest modelling expert - Australian Partner</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dirty="0"/>
              <a:t>Identified the need to improve information on agricultural practices to better understand pest problems </a:t>
            </a:r>
            <a:endParaRPr dirty="0"/>
          </a:p>
        </p:txBody>
      </p:sp>
      <p:sp>
        <p:nvSpPr>
          <p:cNvPr id="637" name="Google Shape;637;g2805a5640c0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805a5640c0_4_8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Impact of irrigation on Environmental Suitability (EI Index)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 biggest effect of irrigation was seen in Brazil ( central and eastern) and in Asia (India and Southeast Asia)</a:t>
            </a:r>
            <a:endParaRPr dirty="0"/>
          </a:p>
        </p:txBody>
      </p:sp>
      <p:sp>
        <p:nvSpPr>
          <p:cNvPr id="769" name="Google Shape;769;g2805a5640c0_4_8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594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805a5640c0_4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Un-natural habitat, greenhouse/glasshouse/plastic structure polytunnel.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Provides warmer conditions, warmer minimum temperatures to allow persistent populations</a:t>
            </a:r>
            <a:endParaRPr dirty="0"/>
          </a:p>
        </p:txBody>
      </p:sp>
      <p:sp>
        <p:nvSpPr>
          <p:cNvPr id="905" name="Google Shape;905;g2805a5640c0_4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805a5640c0_0_7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40,000 hectares of greenhouses - largest concentration in the world</a:t>
            </a:r>
            <a:endParaRPr/>
          </a:p>
          <a:p>
            <a:pPr marL="0" lvl="0" indent="0" algn="l" rtl="0">
              <a:spcBef>
                <a:spcPts val="0"/>
              </a:spcBef>
              <a:spcAft>
                <a:spcPts val="0"/>
              </a:spcAft>
              <a:buNone/>
            </a:pPr>
            <a:endParaRPr/>
          </a:p>
          <a:p>
            <a:pPr marL="0" lvl="0" indent="0" algn="l" rtl="0">
              <a:spcBef>
                <a:spcPts val="0"/>
              </a:spcBef>
              <a:spcAft>
                <a:spcPts val="0"/>
              </a:spcAft>
              <a:buNone/>
            </a:pPr>
            <a:r>
              <a:rPr lang="en-GB"/>
              <a:t>China’s current 5-year agricultural plan includes “Accelerating the development of protected agriculture”</a:t>
            </a:r>
            <a:endParaRPr/>
          </a:p>
          <a:p>
            <a:pPr marL="0" lvl="0" indent="0" algn="l" rtl="0">
              <a:spcBef>
                <a:spcPts val="0"/>
              </a:spcBef>
              <a:spcAft>
                <a:spcPts val="0"/>
              </a:spcAft>
              <a:buNone/>
            </a:pPr>
            <a:r>
              <a:rPr lang="en-GB"/>
              <a:t>Growing automation in glasshouses - vertical agriculture practices</a:t>
            </a:r>
            <a:endParaRPr/>
          </a:p>
        </p:txBody>
      </p:sp>
      <p:sp>
        <p:nvSpPr>
          <p:cNvPr id="916" name="Google Shape;916;g2805a5640c0_0_7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2805a5640c0_0_7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Test area near Adelaide</a:t>
            </a:r>
            <a:endParaRPr/>
          </a:p>
          <a:p>
            <a:pPr marL="0" lvl="0" indent="0" algn="l" rtl="0">
              <a:spcBef>
                <a:spcPts val="0"/>
              </a:spcBef>
              <a:spcAft>
                <a:spcPts val="0"/>
              </a:spcAft>
              <a:buNone/>
            </a:pPr>
            <a:endParaRPr/>
          </a:p>
          <a:p>
            <a:pPr marL="0" lvl="0" indent="0" algn="l" rtl="0">
              <a:spcBef>
                <a:spcPts val="0"/>
              </a:spcBef>
              <a:spcAft>
                <a:spcPts val="0"/>
              </a:spcAft>
              <a:buNone/>
            </a:pPr>
            <a:r>
              <a:rPr lang="en-GB"/>
              <a:t>&lt;Info on slide&gt;</a:t>
            </a:r>
            <a:endParaRPr/>
          </a:p>
        </p:txBody>
      </p:sp>
      <p:sp>
        <p:nvSpPr>
          <p:cNvPr id="962" name="Google Shape;962;g2805a5640c0_0_7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9837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2805a5640c0_0_7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Right - RGB image - 500m grid</a:t>
            </a:r>
            <a:endParaRPr/>
          </a:p>
          <a:p>
            <a:pPr marL="0" lvl="0" indent="0" algn="l" rtl="0">
              <a:spcBef>
                <a:spcPts val="0"/>
              </a:spcBef>
              <a:spcAft>
                <a:spcPts val="0"/>
              </a:spcAft>
              <a:buNone/>
            </a:pPr>
            <a:r>
              <a:rPr lang="en-GB"/>
              <a:t>Left - Output PA map</a:t>
            </a:r>
            <a:endParaRPr/>
          </a:p>
          <a:p>
            <a:pPr marL="0" lvl="0" indent="0" algn="l" rtl="0">
              <a:spcBef>
                <a:spcPts val="0"/>
              </a:spcBef>
              <a:spcAft>
                <a:spcPts val="0"/>
              </a:spcAft>
              <a:buNone/>
            </a:pPr>
            <a:endParaRPr/>
          </a:p>
        </p:txBody>
      </p:sp>
      <p:sp>
        <p:nvSpPr>
          <p:cNvPr id="985" name="Google Shape;985;g2805a5640c0_0_7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995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805a5640c0_0_7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Blue - Good definition between white buildings and PAs </a:t>
            </a:r>
            <a:endParaRPr dirty="0"/>
          </a:p>
          <a:p>
            <a:pPr marL="0" lvl="0" indent="0" algn="l" rtl="0">
              <a:spcBef>
                <a:spcPts val="0"/>
              </a:spcBef>
              <a:spcAft>
                <a:spcPts val="0"/>
              </a:spcAft>
              <a:buNone/>
            </a:pPr>
            <a:r>
              <a:rPr lang="en-GB" dirty="0"/>
              <a:t>Pink - Salt flats area of white sand - highly reflective - No dirt roads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99% accuracy - but very small area / significant input data / consistent practices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Challenges to scale up - </a:t>
            </a:r>
            <a:endParaRPr dirty="0"/>
          </a:p>
          <a:p>
            <a:pPr marL="457200" lvl="0" indent="-317500" algn="l" rtl="0">
              <a:spcBef>
                <a:spcPts val="0"/>
              </a:spcBef>
              <a:spcAft>
                <a:spcPts val="0"/>
              </a:spcAft>
              <a:buSzPts val="1400"/>
              <a:buChar char="-"/>
            </a:pPr>
            <a:r>
              <a:rPr lang="en-GB" dirty="0"/>
              <a:t>Different PA types - netting and glass</a:t>
            </a:r>
            <a:endParaRPr dirty="0"/>
          </a:p>
          <a:p>
            <a:pPr marL="457200" lvl="0" indent="-317500" algn="l" rtl="0">
              <a:spcBef>
                <a:spcPts val="0"/>
              </a:spcBef>
              <a:spcAft>
                <a:spcPts val="0"/>
              </a:spcAft>
              <a:buSzPts val="1400"/>
              <a:buChar char="-"/>
            </a:pPr>
            <a:r>
              <a:rPr lang="en-GB" dirty="0"/>
              <a:t>Performed on downloaded datasets</a:t>
            </a:r>
            <a:endParaRPr dirty="0"/>
          </a:p>
          <a:p>
            <a:pPr marL="457200" lvl="0" indent="-317500" algn="l" rtl="0">
              <a:spcBef>
                <a:spcPts val="0"/>
              </a:spcBef>
              <a:spcAft>
                <a:spcPts val="0"/>
              </a:spcAft>
              <a:buSzPts val="1400"/>
              <a:buChar char="-"/>
            </a:pPr>
            <a:r>
              <a:rPr lang="en-GB" dirty="0"/>
              <a:t>Scaling up via Google Earth Engine</a:t>
            </a:r>
            <a:endParaRPr dirty="0"/>
          </a:p>
        </p:txBody>
      </p:sp>
      <p:sp>
        <p:nvSpPr>
          <p:cNvPr id="996" name="Google Shape;996;g2805a5640c0_0_7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3659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2805a5640c0_0_6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Native to S America – reported in Spain in 2006 – spread S and 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Difficult to manage - v significant losses – up to 100% </a:t>
            </a:r>
            <a:endParaRPr dirty="0"/>
          </a:p>
        </p:txBody>
      </p:sp>
      <p:sp>
        <p:nvSpPr>
          <p:cNvPr id="931" name="Google Shape;931;g2805a5640c0_0_6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805a5640c0_0_7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China – reached in 2017</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Data </a:t>
            </a:r>
          </a:p>
          <a:p>
            <a:pPr marL="0" lvl="0" indent="0" algn="l" rtl="0">
              <a:spcBef>
                <a:spcPts val="0"/>
              </a:spcBef>
              <a:spcAft>
                <a:spcPts val="0"/>
              </a:spcAft>
              <a:buNone/>
            </a:pPr>
            <a:r>
              <a:rPr lang="en-GB" dirty="0"/>
              <a:t>- Average area of PA 2008-2018 in each province in China National Bureau of Statistics 2019</a:t>
            </a:r>
            <a:endParaRPr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Model -  adjust cold stress in the CLIMEX model</a:t>
            </a:r>
          </a:p>
          <a:p>
            <a:pPr marL="0" lvl="0" indent="0" algn="l" rtl="0">
              <a:spcBef>
                <a:spcPts val="0"/>
              </a:spcBef>
              <a:spcAft>
                <a:spcPts val="0"/>
              </a:spcAft>
              <a:buNone/>
            </a:pPr>
            <a:endParaRPr dirty="0"/>
          </a:p>
          <a:p>
            <a:pPr marL="0" lvl="0" indent="0" algn="l" rtl="0">
              <a:spcBef>
                <a:spcPts val="0"/>
              </a:spcBef>
              <a:spcAft>
                <a:spcPts val="0"/>
              </a:spcAft>
              <a:buNone/>
            </a:pPr>
            <a:r>
              <a:rPr lang="en-GB" dirty="0"/>
              <a:t>Findings -  T. absoluta to survive the harsh winters in northern China because PAs offer thermal buffering and prolong the pest’s development window and provide </a:t>
            </a:r>
            <a:r>
              <a:rPr lang="en-GB" b="1" dirty="0"/>
              <a:t>overwintering</a:t>
            </a:r>
            <a:r>
              <a:rPr lang="en-GB" dirty="0"/>
              <a:t> refuge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Explaining why </a:t>
            </a:r>
            <a:r>
              <a:rPr lang="en-GB" b="1" dirty="0"/>
              <a:t>subtropical</a:t>
            </a:r>
            <a:r>
              <a:rPr lang="en-GB" dirty="0"/>
              <a:t> </a:t>
            </a:r>
            <a:r>
              <a:rPr lang="en-GB" b="1" dirty="0"/>
              <a:t>and</a:t>
            </a:r>
            <a:r>
              <a:rPr lang="en-GB" dirty="0"/>
              <a:t> </a:t>
            </a:r>
            <a:r>
              <a:rPr lang="en-GB" b="1" dirty="0"/>
              <a:t>tropical</a:t>
            </a:r>
            <a:r>
              <a:rPr lang="en-GB" dirty="0"/>
              <a:t> </a:t>
            </a:r>
            <a:r>
              <a:rPr lang="en-GB" b="1" dirty="0"/>
              <a:t>pests</a:t>
            </a:r>
            <a:r>
              <a:rPr lang="en-GB" dirty="0"/>
              <a:t> like Tuta can successfully invade colder areas and establish year-round populations in </a:t>
            </a:r>
            <a:r>
              <a:rPr lang="en-GB" b="1" dirty="0"/>
              <a:t>temperate</a:t>
            </a:r>
            <a:r>
              <a:rPr lang="en-GB" dirty="0"/>
              <a:t> zones worldwide, such as Tajikistan, </a:t>
            </a:r>
            <a:r>
              <a:rPr lang="en-GB" b="1" dirty="0"/>
              <a:t>Kazakhstan</a:t>
            </a:r>
            <a:r>
              <a:rPr lang="en-GB" dirty="0"/>
              <a:t>, Kyrgyzstan, </a:t>
            </a:r>
            <a:r>
              <a:rPr lang="en-GB" b="1" dirty="0"/>
              <a:t>Uzbekistan</a:t>
            </a:r>
            <a:r>
              <a:rPr lang="en-GB" dirty="0"/>
              <a:t> and </a:t>
            </a:r>
            <a:r>
              <a:rPr lang="en-GB" b="1" dirty="0"/>
              <a:t>Russia</a:t>
            </a:r>
            <a:endParaRPr b="1" dirty="0"/>
          </a:p>
        </p:txBody>
      </p:sp>
      <p:sp>
        <p:nvSpPr>
          <p:cNvPr id="946" name="Google Shape;946;g2805a5640c0_0_7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2805a5640c0_4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Issue when trying to model crops</a:t>
            </a:r>
          </a:p>
          <a:p>
            <a:pPr marL="0" lvl="0" indent="0" algn="l" rtl="0">
              <a:spcBef>
                <a:spcPts val="0"/>
              </a:spcBef>
              <a:spcAft>
                <a:spcPts val="0"/>
              </a:spcAft>
              <a:buNone/>
            </a:pPr>
            <a:r>
              <a:rPr lang="en-GB" dirty="0"/>
              <a:t> </a:t>
            </a:r>
          </a:p>
          <a:p>
            <a:pPr marL="0" lvl="0" indent="0" algn="l" rtl="0">
              <a:spcBef>
                <a:spcPts val="0"/>
              </a:spcBef>
              <a:spcAft>
                <a:spcPts val="0"/>
              </a:spcAft>
              <a:buNone/>
            </a:pPr>
            <a:r>
              <a:rPr lang="en-GB" dirty="0"/>
              <a:t>And pests depending on their lifecycle stage and position</a:t>
            </a:r>
            <a:endParaRPr dirty="0"/>
          </a:p>
        </p:txBody>
      </p:sp>
      <p:sp>
        <p:nvSpPr>
          <p:cNvPr id="1013" name="Google Shape;1013;g2805a5640c0_4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2805a5640c0_4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Current EO products surface/ground temperature or 2m air temperature.  </a:t>
            </a:r>
          </a:p>
          <a:p>
            <a:pPr marL="0" lvl="0" indent="0" algn="l" rtl="0">
              <a:spcBef>
                <a:spcPts val="0"/>
              </a:spcBef>
              <a:spcAft>
                <a:spcPts val="0"/>
              </a:spcAft>
              <a:buNone/>
            </a:pPr>
            <a:r>
              <a:rPr lang="en-GB" dirty="0"/>
              <a:t>Canopies store heat – alter air flows – not perfect measures for in-canopy conditions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Using both – can we estimate the canopy temperature</a:t>
            </a:r>
            <a:endParaRPr dirty="0"/>
          </a:p>
        </p:txBody>
      </p:sp>
      <p:sp>
        <p:nvSpPr>
          <p:cNvPr id="1024" name="Google Shape;1024;g2805a5640c0_4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805a5640c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GB" dirty="0"/>
              <a:t>Phase 1:</a:t>
            </a:r>
            <a:endParaRPr dirty="0"/>
          </a:p>
          <a:p>
            <a:pPr marL="0" lvl="0" indent="0" algn="l" rtl="0">
              <a:spcBef>
                <a:spcPts val="0"/>
              </a:spcBef>
              <a:spcAft>
                <a:spcPts val="0"/>
              </a:spcAft>
              <a:buClr>
                <a:schemeClr val="dk1"/>
              </a:buClr>
              <a:buFont typeface="Arial"/>
              <a:buNone/>
            </a:pPr>
            <a:r>
              <a:rPr lang="en-GB" dirty="0"/>
              <a:t>The UK's Science &amp; Technology Facilities Council (STFC) – aiming to establish a bilateral UK/Australia (EO4AgroClimate).</a:t>
            </a:r>
          </a:p>
          <a:p>
            <a:pPr marL="0" lvl="0" indent="0" algn="l" rtl="0">
              <a:spcBef>
                <a:spcPts val="0"/>
              </a:spcBef>
              <a:spcAft>
                <a:spcPts val="0"/>
              </a:spcAft>
              <a:buClr>
                <a:schemeClr val="dk1"/>
              </a:buClr>
              <a:buFont typeface="Arial"/>
              <a:buNone/>
            </a:pPr>
            <a:endParaRPr lang="en-GB" dirty="0"/>
          </a:p>
          <a:p>
            <a:pPr marL="0" lvl="0" indent="0" algn="l" rtl="0">
              <a:spcBef>
                <a:spcPts val="0"/>
              </a:spcBef>
              <a:spcAft>
                <a:spcPts val="0"/>
              </a:spcAft>
              <a:buClr>
                <a:schemeClr val="dk1"/>
              </a:buClr>
              <a:buFont typeface="Arial"/>
              <a:buNone/>
            </a:pPr>
            <a:r>
              <a:rPr lang="en-GB" dirty="0"/>
              <a:t>Improve upon existing irrigation data</a:t>
            </a:r>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SzPts val="1100"/>
              <a:buFont typeface="Arial"/>
              <a:buNone/>
            </a:pPr>
            <a:r>
              <a:rPr lang="en-GB" dirty="0"/>
              <a:t>Phase 2:</a:t>
            </a:r>
            <a:endParaRPr dirty="0"/>
          </a:p>
          <a:p>
            <a:pPr marL="0" lvl="0" indent="0" algn="l" rtl="0">
              <a:spcBef>
                <a:spcPts val="0"/>
              </a:spcBef>
              <a:spcAft>
                <a:spcPts val="0"/>
              </a:spcAft>
              <a:buNone/>
            </a:pPr>
            <a:r>
              <a:rPr lang="en-GB" dirty="0"/>
              <a:t>Build on irrigation work to publish a global dataset</a:t>
            </a:r>
            <a:endParaRPr dirty="0"/>
          </a:p>
          <a:p>
            <a:pPr marL="0" lvl="0" indent="0" algn="l" rtl="0">
              <a:spcBef>
                <a:spcPts val="0"/>
              </a:spcBef>
              <a:spcAft>
                <a:spcPts val="0"/>
              </a:spcAft>
              <a:buNone/>
            </a:pPr>
            <a:r>
              <a:rPr lang="en-GB" dirty="0"/>
              <a:t>Work on producing a PA dataset - aim for UK and Australia</a:t>
            </a:r>
            <a:endParaRPr dirty="0"/>
          </a:p>
          <a:p>
            <a:pPr marL="0" lvl="0" indent="0" algn="l" rtl="0">
              <a:spcBef>
                <a:spcPts val="0"/>
              </a:spcBef>
              <a:spcAft>
                <a:spcPts val="0"/>
              </a:spcAft>
              <a:buNone/>
            </a:pPr>
            <a:r>
              <a:rPr lang="en-GB" dirty="0"/>
              <a:t>Canopy temperature dataset</a:t>
            </a:r>
          </a:p>
          <a:p>
            <a:pPr marL="0" lvl="0" indent="0" algn="l" rtl="0">
              <a:spcBef>
                <a:spcPts val="0"/>
              </a:spcBef>
              <a:spcAft>
                <a:spcPts val="0"/>
              </a:spcAft>
              <a:buNone/>
            </a:pPr>
            <a:r>
              <a:rPr lang="en-GB" dirty="0"/>
              <a:t>Demo pest models</a:t>
            </a:r>
          </a:p>
          <a:p>
            <a:pPr marL="0" lvl="0" indent="0" algn="l" rtl="0">
              <a:spcBef>
                <a:spcPts val="0"/>
              </a:spcBef>
              <a:spcAft>
                <a:spcPts val="0"/>
              </a:spcAft>
              <a:buNone/>
            </a:pPr>
            <a:r>
              <a:rPr lang="en-GB" dirty="0"/>
              <a:t>Papers publishing methods</a:t>
            </a:r>
            <a:endParaRPr dirty="0"/>
          </a:p>
        </p:txBody>
      </p:sp>
      <p:sp>
        <p:nvSpPr>
          <p:cNvPr id="651" name="Google Shape;651;g2805a5640c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805a5640c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dirty="0"/>
          </a:p>
        </p:txBody>
      </p:sp>
      <p:sp>
        <p:nvSpPr>
          <p:cNvPr id="651" name="Google Shape;651;g2805a5640c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409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2805a5640c0_4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Design for pest risk modelling – not all EO experts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Transforming datasets to make them useful for pest distribution and risk modelling</a:t>
            </a:r>
            <a:endParaRPr dirty="0"/>
          </a:p>
        </p:txBody>
      </p:sp>
      <p:sp>
        <p:nvSpPr>
          <p:cNvPr id="1034" name="Google Shape;1034;g2805a5640c0_4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280c41c534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First use:  Identifying anomalous raw data</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Cleaning model input data</a:t>
            </a:r>
          </a:p>
          <a:p>
            <a:pPr marL="0" lvl="0" indent="0" algn="l" rtl="0">
              <a:spcBef>
                <a:spcPts val="0"/>
              </a:spcBef>
              <a:spcAft>
                <a:spcPts val="0"/>
              </a:spcAft>
              <a:buNone/>
            </a:pPr>
            <a:endParaRPr dirty="0"/>
          </a:p>
          <a:p>
            <a:pPr marL="0" lvl="0" indent="0" algn="l" rtl="0">
              <a:spcBef>
                <a:spcPts val="0"/>
              </a:spcBef>
              <a:spcAft>
                <a:spcPts val="0"/>
              </a:spcAft>
              <a:buNone/>
            </a:pPr>
            <a:r>
              <a:rPr lang="en-GB" dirty="0"/>
              <a:t>There is a danger of assuming that an organism can exist in these areas ‘naturally’ - this then projects this assumption into geographies where the pest can’t survive overestimating the potential range</a:t>
            </a:r>
            <a:endParaRPr dirty="0"/>
          </a:p>
          <a:p>
            <a:pPr marL="0" lvl="0" indent="0" algn="l" rtl="0">
              <a:spcBef>
                <a:spcPts val="0"/>
              </a:spcBef>
              <a:spcAft>
                <a:spcPts val="0"/>
              </a:spcAft>
              <a:buNone/>
            </a:pPr>
            <a:r>
              <a:rPr lang="en-GB" dirty="0"/>
              <a:t>misdirecting resource allocation for preparedness activities, and undermining the reputation of pest risk assessment</a:t>
            </a:r>
            <a:endParaRPr dirty="0"/>
          </a:p>
        </p:txBody>
      </p:sp>
      <p:sp>
        <p:nvSpPr>
          <p:cNvPr id="1049" name="Google Shape;1049;g280c41c534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2805a5640c0_4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Aim to publish datasets at the end of the project in 2025</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Integration with CLIMEX for easier irrigation scenario workflow</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ultimately better data = better models = make better decisions</a:t>
            </a:r>
          </a:p>
          <a:p>
            <a:pPr marL="0" lvl="0" indent="0" algn="l" rtl="0">
              <a:spcBef>
                <a:spcPts val="0"/>
              </a:spcBef>
              <a:spcAft>
                <a:spcPts val="0"/>
              </a:spcAft>
              <a:buNone/>
            </a:pPr>
            <a:endParaRPr dirty="0"/>
          </a:p>
        </p:txBody>
      </p:sp>
      <p:sp>
        <p:nvSpPr>
          <p:cNvPr id="1077" name="Google Shape;1077;g2805a5640c0_4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2805a5640c0_4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8" name="Google Shape;1098;g2805a5640c0_4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2805a5640c0_0_6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9" name="Google Shape;1109;g2805a5640c0_0_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2805a5640c0_0_3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0" name="Google Shape;1120;g2805a5640c0_0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246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805a5640c0_4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Un-natural habitat, enabling the growth of crops in otherwise unsuitable areas.</a:t>
            </a:r>
            <a:endParaRPr dirty="0"/>
          </a:p>
        </p:txBody>
      </p:sp>
      <p:sp>
        <p:nvSpPr>
          <p:cNvPr id="688" name="Google Shape;688;g2805a5640c0_4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805a5640c0_4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2805a5640c0_4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Irrigated area more than doubled between 1961 and 2009 </a:t>
            </a:r>
            <a:endParaRPr dirty="0"/>
          </a:p>
          <a:p>
            <a:pPr marL="0" lvl="0" indent="0" algn="l" rtl="0">
              <a:spcBef>
                <a:spcPts val="0"/>
              </a:spcBef>
              <a:spcAft>
                <a:spcPts val="0"/>
              </a:spcAft>
              <a:buNone/>
            </a:pPr>
            <a:r>
              <a:rPr lang="en-GB" b="0" dirty="0"/>
              <a:t>FAO estimate the rate of increase will slow to of less than 0.1% per year but in a changing climate it is not easy to predict how agricultural systems will adapt </a:t>
            </a:r>
          </a:p>
          <a:p>
            <a:pPr marL="0" lvl="0" indent="0" algn="l" rtl="0">
              <a:spcBef>
                <a:spcPts val="0"/>
              </a:spcBef>
              <a:spcAft>
                <a:spcPts val="0"/>
              </a:spcAft>
              <a:buNone/>
            </a:pPr>
            <a:endParaRPr dirty="0"/>
          </a:p>
        </p:txBody>
      </p:sp>
      <p:sp>
        <p:nvSpPr>
          <p:cNvPr id="700" name="Google Shape;700;g2805a5640c0_4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805a5640c0_4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g2805a5640c0_4_4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dirty="0"/>
              <a:t>For global species distribution models – most commonly used dataset is the GMIA - </a:t>
            </a:r>
            <a:r>
              <a:rPr lang="en-GB" dirty="0"/>
              <a:t>Global Map of Irrigated Areas</a:t>
            </a:r>
            <a:endParaRPr dirty="0"/>
          </a:p>
          <a:p>
            <a:pPr marL="0" marR="0" lvl="0" indent="0" algn="l" rtl="0">
              <a:lnSpc>
                <a:spcPct val="100000"/>
              </a:lnSpc>
              <a:spcBef>
                <a:spcPts val="0"/>
              </a:spcBef>
              <a:spcAft>
                <a:spcPts val="0"/>
              </a:spcAft>
              <a:buClr>
                <a:schemeClr val="dk1"/>
              </a:buClr>
              <a:buSzPts val="1200"/>
              <a:buFont typeface="Calibri"/>
              <a:buNone/>
            </a:pPr>
            <a:r>
              <a:rPr lang="en-GB" dirty="0"/>
              <a:t>Taking a closer look at the dataset we can understand the challenges of monitoring irrigation</a:t>
            </a:r>
            <a:endParaRPr dirty="0"/>
          </a:p>
          <a:p>
            <a:pPr marL="0" marR="0" lvl="0" indent="0" algn="l" rtl="0">
              <a:lnSpc>
                <a:spcPct val="100000"/>
              </a:lnSpc>
              <a:spcBef>
                <a:spcPts val="0"/>
              </a:spcBef>
              <a:spcAft>
                <a:spcPts val="0"/>
              </a:spcAft>
              <a:buClr>
                <a:schemeClr val="dk1"/>
              </a:buClr>
              <a:buSzPts val="1200"/>
              <a:buFont typeface="Calibri"/>
              <a:buNone/>
            </a:pPr>
            <a:r>
              <a:rPr lang="en-GB" dirty="0"/>
              <a:t>Version 5 – 2013</a:t>
            </a:r>
            <a:endParaRPr dirty="0"/>
          </a:p>
          <a:p>
            <a:pPr marL="0" marR="0" lvl="0" indent="0" algn="l" rtl="0">
              <a:lnSpc>
                <a:spcPct val="100000"/>
              </a:lnSpc>
              <a:spcBef>
                <a:spcPts val="0"/>
              </a:spcBef>
              <a:spcAft>
                <a:spcPts val="0"/>
              </a:spcAft>
              <a:buClr>
                <a:schemeClr val="dk1"/>
              </a:buClr>
              <a:buSzPts val="1200"/>
              <a:buFont typeface="Calibri"/>
              <a:buNone/>
            </a:pPr>
            <a:r>
              <a:rPr lang="en-GB" dirty="0"/>
              <a:t>Irrigation “around the year 2005” (18 years ago)</a:t>
            </a:r>
            <a:endParaRPr dirty="0"/>
          </a:p>
          <a:p>
            <a:pPr marL="0" marR="0" lvl="0" indent="0" algn="l" rtl="0">
              <a:lnSpc>
                <a:spcPct val="100000"/>
              </a:lnSpc>
              <a:spcBef>
                <a:spcPts val="0"/>
              </a:spcBef>
              <a:spcAft>
                <a:spcPts val="0"/>
              </a:spcAft>
              <a:buClr>
                <a:schemeClr val="dk1"/>
              </a:buClr>
              <a:buSzPts val="1200"/>
              <a:buFont typeface="Calibri"/>
              <a:buNone/>
            </a:pPr>
            <a:r>
              <a:rPr lang="en-GB" dirty="0"/>
              <a:t>Resolution = 5 arc minutes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Font typeface="Arial"/>
              <a:buNone/>
            </a:pPr>
            <a:r>
              <a:rPr lang="en-GB" b="1" dirty="0"/>
              <a:t>Area Equipped for Irrigation</a:t>
            </a:r>
            <a:endParaRPr dirty="0"/>
          </a:p>
          <a:p>
            <a:pPr marL="0" lvl="0" indent="0" algn="l" rtl="0">
              <a:spcBef>
                <a:spcPts val="0"/>
              </a:spcBef>
              <a:spcAft>
                <a:spcPts val="0"/>
              </a:spcAft>
              <a:buClr>
                <a:schemeClr val="dk1"/>
              </a:buClr>
              <a:buFont typeface="Arial"/>
              <a:buNone/>
            </a:pPr>
            <a:r>
              <a:rPr lang="en-GB" dirty="0"/>
              <a:t>Information on irrigated areas and activities is collected through national statistical offices.  In some cases this is combined with remote sensed data.  However this data is collected at different reporting levels and is slow to collate, harmonise and goes out of date quickly.  </a:t>
            </a:r>
            <a:endParaRPr dirty="0"/>
          </a:p>
          <a:p>
            <a:pPr marL="0" lvl="0" indent="0" algn="l" rtl="0">
              <a:spcBef>
                <a:spcPts val="0"/>
              </a:spcBef>
              <a:spcAft>
                <a:spcPts val="0"/>
              </a:spcAft>
              <a:buClr>
                <a:schemeClr val="dk1"/>
              </a:buClr>
              <a:buFont typeface="Arial"/>
              <a:buNone/>
            </a:pPr>
            <a:r>
              <a:rPr lang="en-GB" dirty="0"/>
              <a:t>Data for areas </a:t>
            </a:r>
            <a:r>
              <a:rPr lang="en-GB" b="1" dirty="0"/>
              <a:t>equipped for irrigation </a:t>
            </a:r>
            <a:r>
              <a:rPr lang="en-GB" dirty="0"/>
              <a:t>is estimated to have a quality of quite good (top ‘green’ map)</a:t>
            </a:r>
            <a:endParaRPr dirty="0"/>
          </a:p>
          <a:p>
            <a:pPr marL="0" lvl="0" indent="0" algn="l" rtl="0">
              <a:spcBef>
                <a:spcPts val="0"/>
              </a:spcBef>
              <a:spcAft>
                <a:spcPts val="0"/>
              </a:spcAft>
              <a:buClr>
                <a:schemeClr val="dk1"/>
              </a:buClr>
              <a:buFont typeface="Arial"/>
              <a:buNone/>
            </a:pPr>
            <a:endParaRPr lang="en-GB" dirty="0"/>
          </a:p>
        </p:txBody>
      </p:sp>
      <p:sp>
        <p:nvSpPr>
          <p:cNvPr id="714" name="Google Shape;714;g2805a5640c0_4_4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805a5640c0_4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2805a5640c0_4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EO Solutions:</a:t>
            </a:r>
            <a:endParaRPr b="1" dirty="0"/>
          </a:p>
          <a:p>
            <a:pPr marL="0" lvl="0" indent="0" algn="l" rtl="0">
              <a:spcBef>
                <a:spcPts val="0"/>
              </a:spcBef>
              <a:spcAft>
                <a:spcPts val="0"/>
              </a:spcAft>
              <a:buNone/>
            </a:pPr>
            <a:endParaRPr b="0" dirty="0"/>
          </a:p>
          <a:p>
            <a:pPr marL="0" lvl="0" indent="0" algn="l" rtl="0">
              <a:spcBef>
                <a:spcPts val="0"/>
              </a:spcBef>
              <a:spcAft>
                <a:spcPts val="0"/>
              </a:spcAft>
              <a:buNone/>
            </a:pPr>
            <a:r>
              <a:rPr lang="en-GB" b="0" dirty="0"/>
              <a:t>EO has potential to provide us with better data, more timely – in turn will allow us to more accurately model pest distributions under changing climate scenarios</a:t>
            </a:r>
            <a:endParaRPr dirty="0"/>
          </a:p>
          <a:p>
            <a:pPr marL="0" lvl="0" indent="0" algn="l" rtl="0">
              <a:spcBef>
                <a:spcPts val="0"/>
              </a:spcBef>
              <a:spcAft>
                <a:spcPts val="0"/>
              </a:spcAft>
              <a:buNone/>
            </a:pPr>
            <a:endParaRPr b="1"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For example, sanitary and phytosanitary (SPS) organisations may want to understand irrigation patterns for the previous year or season to understand locations at risk of particular pests and diseases and to guide survey and monitoring activities.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Our POC showed potential to identify areas affected by wildfire.  EO derived vegetation indices over time clearly show areas which have a consistent pattern of either natural vegetation or agricultural growth and then contracting periods of vegetation absence.  Whilst other systems exist to predict and monitor wildfire risk, this POC may have potential to monitor the longer term impacts of wildfire on land use and habitats for pests and diseases</a:t>
            </a:r>
            <a:endParaRPr dirty="0"/>
          </a:p>
          <a:p>
            <a:pPr marL="0" lvl="0" indent="0" algn="l" rtl="0">
              <a:spcBef>
                <a:spcPts val="0"/>
              </a:spcBef>
              <a:spcAft>
                <a:spcPts val="0"/>
              </a:spcAft>
              <a:buNone/>
            </a:pPr>
            <a:endParaRPr dirty="0"/>
          </a:p>
        </p:txBody>
      </p:sp>
      <p:sp>
        <p:nvSpPr>
          <p:cNvPr id="700" name="Google Shape;700;g2805a5640c0_4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183115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805a5640c0_4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Lack of high resolution ground truthing data</a:t>
            </a:r>
            <a:endParaRPr/>
          </a:p>
          <a:p>
            <a:pPr marL="0" lvl="0" indent="0" algn="l" rtl="0">
              <a:spcBef>
                <a:spcPts val="0"/>
              </a:spcBef>
              <a:spcAft>
                <a:spcPts val="0"/>
              </a:spcAft>
              <a:buNone/>
            </a:pPr>
            <a:endParaRPr/>
          </a:p>
          <a:p>
            <a:pPr marL="0" lvl="0" indent="0" algn="l" rtl="0">
              <a:spcBef>
                <a:spcPts val="0"/>
              </a:spcBef>
              <a:spcAft>
                <a:spcPts val="0"/>
              </a:spcAft>
              <a:buNone/>
            </a:pPr>
            <a:r>
              <a:rPr lang="en-GB"/>
              <a:t>Suspect local-farm level data exists within more advance closed precision ag systems</a:t>
            </a:r>
            <a:endParaRPr/>
          </a:p>
        </p:txBody>
      </p:sp>
      <p:sp>
        <p:nvSpPr>
          <p:cNvPr id="781" name="Google Shape;781;g2805a5640c0_4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805a5640c0_4_8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g2805a5640c0_4_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3" Type="http://schemas.openxmlformats.org/officeDocument/2006/relationships/image" Target="../media/image24.gif"/><Relationship Id="rId18" Type="http://schemas.openxmlformats.org/officeDocument/2006/relationships/image" Target="../media/image29.gif"/><Relationship Id="rId26" Type="http://schemas.openxmlformats.org/officeDocument/2006/relationships/image" Target="../media/image37.gif"/><Relationship Id="rId39" Type="http://schemas.openxmlformats.org/officeDocument/2006/relationships/image" Target="../media/image50.gif"/><Relationship Id="rId21" Type="http://schemas.openxmlformats.org/officeDocument/2006/relationships/image" Target="../media/image32.gif"/><Relationship Id="rId34" Type="http://schemas.openxmlformats.org/officeDocument/2006/relationships/image" Target="../media/image45.gif"/><Relationship Id="rId42" Type="http://schemas.openxmlformats.org/officeDocument/2006/relationships/image" Target="../media/image53.gif"/><Relationship Id="rId47" Type="http://schemas.openxmlformats.org/officeDocument/2006/relationships/image" Target="../media/image58.gif"/><Relationship Id="rId50" Type="http://schemas.openxmlformats.org/officeDocument/2006/relationships/image" Target="../media/image61.gif"/><Relationship Id="rId7" Type="http://schemas.openxmlformats.org/officeDocument/2006/relationships/image" Target="../media/image18.gif"/><Relationship Id="rId2" Type="http://schemas.openxmlformats.org/officeDocument/2006/relationships/image" Target="../media/image13.gif"/><Relationship Id="rId16" Type="http://schemas.openxmlformats.org/officeDocument/2006/relationships/image" Target="../media/image27.gif"/><Relationship Id="rId29" Type="http://schemas.openxmlformats.org/officeDocument/2006/relationships/image" Target="../media/image40.gif"/><Relationship Id="rId11" Type="http://schemas.openxmlformats.org/officeDocument/2006/relationships/image" Target="../media/image22.gif"/><Relationship Id="rId24" Type="http://schemas.openxmlformats.org/officeDocument/2006/relationships/image" Target="../media/image35.gif"/><Relationship Id="rId32" Type="http://schemas.openxmlformats.org/officeDocument/2006/relationships/image" Target="../media/image43.gif"/><Relationship Id="rId37" Type="http://schemas.openxmlformats.org/officeDocument/2006/relationships/image" Target="../media/image48.gif"/><Relationship Id="rId40" Type="http://schemas.openxmlformats.org/officeDocument/2006/relationships/image" Target="../media/image51.gif"/><Relationship Id="rId45" Type="http://schemas.openxmlformats.org/officeDocument/2006/relationships/image" Target="../media/image56.gif"/><Relationship Id="rId5" Type="http://schemas.openxmlformats.org/officeDocument/2006/relationships/image" Target="../media/image16.gif"/><Relationship Id="rId15" Type="http://schemas.openxmlformats.org/officeDocument/2006/relationships/image" Target="../media/image26.gif"/><Relationship Id="rId23" Type="http://schemas.openxmlformats.org/officeDocument/2006/relationships/image" Target="../media/image34.gif"/><Relationship Id="rId28" Type="http://schemas.openxmlformats.org/officeDocument/2006/relationships/image" Target="../media/image39.gif"/><Relationship Id="rId36" Type="http://schemas.openxmlformats.org/officeDocument/2006/relationships/image" Target="../media/image47.gif"/><Relationship Id="rId49" Type="http://schemas.openxmlformats.org/officeDocument/2006/relationships/image" Target="../media/image60.gif"/><Relationship Id="rId10" Type="http://schemas.openxmlformats.org/officeDocument/2006/relationships/image" Target="../media/image21.gif"/><Relationship Id="rId19" Type="http://schemas.openxmlformats.org/officeDocument/2006/relationships/image" Target="../media/image30.gif"/><Relationship Id="rId31" Type="http://schemas.openxmlformats.org/officeDocument/2006/relationships/image" Target="../media/image42.gif"/><Relationship Id="rId44" Type="http://schemas.openxmlformats.org/officeDocument/2006/relationships/image" Target="../media/image55.gif"/><Relationship Id="rId4" Type="http://schemas.openxmlformats.org/officeDocument/2006/relationships/image" Target="../media/image15.gif"/><Relationship Id="rId9" Type="http://schemas.openxmlformats.org/officeDocument/2006/relationships/image" Target="../media/image20.gif"/><Relationship Id="rId14" Type="http://schemas.openxmlformats.org/officeDocument/2006/relationships/image" Target="../media/image25.gif"/><Relationship Id="rId22" Type="http://schemas.openxmlformats.org/officeDocument/2006/relationships/image" Target="../media/image33.gif"/><Relationship Id="rId27" Type="http://schemas.openxmlformats.org/officeDocument/2006/relationships/image" Target="../media/image38.gif"/><Relationship Id="rId30" Type="http://schemas.openxmlformats.org/officeDocument/2006/relationships/image" Target="../media/image41.gif"/><Relationship Id="rId35" Type="http://schemas.openxmlformats.org/officeDocument/2006/relationships/image" Target="../media/image46.gif"/><Relationship Id="rId43" Type="http://schemas.openxmlformats.org/officeDocument/2006/relationships/image" Target="../media/image54.gif"/><Relationship Id="rId48" Type="http://schemas.openxmlformats.org/officeDocument/2006/relationships/image" Target="../media/image59.gif"/><Relationship Id="rId8" Type="http://schemas.openxmlformats.org/officeDocument/2006/relationships/image" Target="../media/image19.gif"/><Relationship Id="rId51" Type="http://schemas.openxmlformats.org/officeDocument/2006/relationships/image" Target="../media/image62.png"/><Relationship Id="rId3" Type="http://schemas.openxmlformats.org/officeDocument/2006/relationships/image" Target="../media/image14.gif"/><Relationship Id="rId12" Type="http://schemas.openxmlformats.org/officeDocument/2006/relationships/image" Target="../media/image23.gif"/><Relationship Id="rId17" Type="http://schemas.openxmlformats.org/officeDocument/2006/relationships/image" Target="../media/image28.gif"/><Relationship Id="rId25" Type="http://schemas.openxmlformats.org/officeDocument/2006/relationships/image" Target="../media/image36.gif"/><Relationship Id="rId33" Type="http://schemas.openxmlformats.org/officeDocument/2006/relationships/image" Target="../media/image44.gif"/><Relationship Id="rId38" Type="http://schemas.openxmlformats.org/officeDocument/2006/relationships/image" Target="../media/image49.gif"/><Relationship Id="rId46" Type="http://schemas.openxmlformats.org/officeDocument/2006/relationships/image" Target="../media/image57.gif"/><Relationship Id="rId20" Type="http://schemas.openxmlformats.org/officeDocument/2006/relationships/image" Target="../media/image31.gif"/><Relationship Id="rId41" Type="http://schemas.openxmlformats.org/officeDocument/2006/relationships/image" Target="../media/image52.gif"/><Relationship Id="rId1" Type="http://schemas.openxmlformats.org/officeDocument/2006/relationships/slideMaster" Target="../slideMasters/slideMaster1.xml"/><Relationship Id="rId6" Type="http://schemas.openxmlformats.org/officeDocument/2006/relationships/image" Target="../media/image17.gi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Master" Target="../slideMasters/slideMaster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67.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Master" Target="../slideMasters/slideMaster2.xml"/><Relationship Id="rId6" Type="http://schemas.openxmlformats.org/officeDocument/2006/relationships/image" Target="../media/image7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3" Type="http://schemas.openxmlformats.org/officeDocument/2006/relationships/image" Target="../media/image24.gif"/><Relationship Id="rId18" Type="http://schemas.openxmlformats.org/officeDocument/2006/relationships/image" Target="../media/image29.gif"/><Relationship Id="rId26" Type="http://schemas.openxmlformats.org/officeDocument/2006/relationships/image" Target="../media/image37.gif"/><Relationship Id="rId39" Type="http://schemas.openxmlformats.org/officeDocument/2006/relationships/image" Target="../media/image50.gif"/><Relationship Id="rId21" Type="http://schemas.openxmlformats.org/officeDocument/2006/relationships/image" Target="../media/image32.gif"/><Relationship Id="rId34" Type="http://schemas.openxmlformats.org/officeDocument/2006/relationships/image" Target="../media/image45.gif"/><Relationship Id="rId42" Type="http://schemas.openxmlformats.org/officeDocument/2006/relationships/image" Target="../media/image53.gif"/><Relationship Id="rId47" Type="http://schemas.openxmlformats.org/officeDocument/2006/relationships/image" Target="../media/image58.gif"/><Relationship Id="rId50" Type="http://schemas.openxmlformats.org/officeDocument/2006/relationships/image" Target="../media/image61.gif"/><Relationship Id="rId7" Type="http://schemas.openxmlformats.org/officeDocument/2006/relationships/image" Target="../media/image18.gif"/><Relationship Id="rId2" Type="http://schemas.openxmlformats.org/officeDocument/2006/relationships/image" Target="../media/image13.gif"/><Relationship Id="rId16" Type="http://schemas.openxmlformats.org/officeDocument/2006/relationships/image" Target="../media/image27.gif"/><Relationship Id="rId29" Type="http://schemas.openxmlformats.org/officeDocument/2006/relationships/image" Target="../media/image40.gif"/><Relationship Id="rId11" Type="http://schemas.openxmlformats.org/officeDocument/2006/relationships/image" Target="../media/image22.gif"/><Relationship Id="rId24" Type="http://schemas.openxmlformats.org/officeDocument/2006/relationships/image" Target="../media/image35.gif"/><Relationship Id="rId32" Type="http://schemas.openxmlformats.org/officeDocument/2006/relationships/image" Target="../media/image43.gif"/><Relationship Id="rId37" Type="http://schemas.openxmlformats.org/officeDocument/2006/relationships/image" Target="../media/image48.gif"/><Relationship Id="rId40" Type="http://schemas.openxmlformats.org/officeDocument/2006/relationships/image" Target="../media/image51.gif"/><Relationship Id="rId45" Type="http://schemas.openxmlformats.org/officeDocument/2006/relationships/image" Target="../media/image56.gif"/><Relationship Id="rId5" Type="http://schemas.openxmlformats.org/officeDocument/2006/relationships/image" Target="../media/image16.gif"/><Relationship Id="rId15" Type="http://schemas.openxmlformats.org/officeDocument/2006/relationships/image" Target="../media/image26.gif"/><Relationship Id="rId23" Type="http://schemas.openxmlformats.org/officeDocument/2006/relationships/image" Target="../media/image34.gif"/><Relationship Id="rId28" Type="http://schemas.openxmlformats.org/officeDocument/2006/relationships/image" Target="../media/image39.gif"/><Relationship Id="rId36" Type="http://schemas.openxmlformats.org/officeDocument/2006/relationships/image" Target="../media/image47.gif"/><Relationship Id="rId49" Type="http://schemas.openxmlformats.org/officeDocument/2006/relationships/image" Target="../media/image60.gif"/><Relationship Id="rId10" Type="http://schemas.openxmlformats.org/officeDocument/2006/relationships/image" Target="../media/image21.gif"/><Relationship Id="rId19" Type="http://schemas.openxmlformats.org/officeDocument/2006/relationships/image" Target="../media/image30.gif"/><Relationship Id="rId31" Type="http://schemas.openxmlformats.org/officeDocument/2006/relationships/image" Target="../media/image42.gif"/><Relationship Id="rId44" Type="http://schemas.openxmlformats.org/officeDocument/2006/relationships/image" Target="../media/image55.gif"/><Relationship Id="rId4" Type="http://schemas.openxmlformats.org/officeDocument/2006/relationships/image" Target="../media/image15.gif"/><Relationship Id="rId9" Type="http://schemas.openxmlformats.org/officeDocument/2006/relationships/image" Target="../media/image20.gif"/><Relationship Id="rId14" Type="http://schemas.openxmlformats.org/officeDocument/2006/relationships/image" Target="../media/image25.gif"/><Relationship Id="rId22" Type="http://schemas.openxmlformats.org/officeDocument/2006/relationships/image" Target="../media/image33.gif"/><Relationship Id="rId27" Type="http://schemas.openxmlformats.org/officeDocument/2006/relationships/image" Target="../media/image38.gif"/><Relationship Id="rId30" Type="http://schemas.openxmlformats.org/officeDocument/2006/relationships/image" Target="../media/image41.gif"/><Relationship Id="rId35" Type="http://schemas.openxmlformats.org/officeDocument/2006/relationships/image" Target="../media/image46.gif"/><Relationship Id="rId43" Type="http://schemas.openxmlformats.org/officeDocument/2006/relationships/image" Target="../media/image54.gif"/><Relationship Id="rId48" Type="http://schemas.openxmlformats.org/officeDocument/2006/relationships/image" Target="../media/image59.gif"/><Relationship Id="rId8" Type="http://schemas.openxmlformats.org/officeDocument/2006/relationships/image" Target="../media/image19.gif"/><Relationship Id="rId51" Type="http://schemas.openxmlformats.org/officeDocument/2006/relationships/image" Target="../media/image62.png"/><Relationship Id="rId3" Type="http://schemas.openxmlformats.org/officeDocument/2006/relationships/image" Target="../media/image14.gif"/><Relationship Id="rId12" Type="http://schemas.openxmlformats.org/officeDocument/2006/relationships/image" Target="../media/image23.gif"/><Relationship Id="rId17" Type="http://schemas.openxmlformats.org/officeDocument/2006/relationships/image" Target="../media/image28.gif"/><Relationship Id="rId25" Type="http://schemas.openxmlformats.org/officeDocument/2006/relationships/image" Target="../media/image36.gif"/><Relationship Id="rId33" Type="http://schemas.openxmlformats.org/officeDocument/2006/relationships/image" Target="../media/image44.gif"/><Relationship Id="rId38" Type="http://schemas.openxmlformats.org/officeDocument/2006/relationships/image" Target="../media/image49.gif"/><Relationship Id="rId46" Type="http://schemas.openxmlformats.org/officeDocument/2006/relationships/image" Target="../media/image57.gif"/><Relationship Id="rId20" Type="http://schemas.openxmlformats.org/officeDocument/2006/relationships/image" Target="../media/image31.gif"/><Relationship Id="rId41" Type="http://schemas.openxmlformats.org/officeDocument/2006/relationships/image" Target="../media/image52.gif"/><Relationship Id="rId1" Type="http://schemas.openxmlformats.org/officeDocument/2006/relationships/slideMaster" Target="../slideMasters/slideMaster2.xml"/><Relationship Id="rId6" Type="http://schemas.openxmlformats.org/officeDocument/2006/relationships/image" Target="../media/image17.gif"/></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1999" cy="4398964"/>
          </a:xfrm>
          <a:prstGeom prst="rect">
            <a:avLst/>
          </a:prstGeom>
          <a:noFill/>
          <a:ln>
            <a:noFill/>
          </a:ln>
        </p:spPr>
      </p:pic>
      <p:sp>
        <p:nvSpPr>
          <p:cNvPr id="17" name="Google Shape;17;p5"/>
          <p:cNvSpPr>
            <a:spLocks noGrp="1"/>
          </p:cNvSpPr>
          <p:nvPr>
            <p:ph type="pic" idx="2"/>
          </p:nvPr>
        </p:nvSpPr>
        <p:spPr>
          <a:xfrm>
            <a:off x="0" y="0"/>
            <a:ext cx="12191999" cy="4398964"/>
          </a:xfrm>
          <a:prstGeom prst="rect">
            <a:avLst/>
          </a:prstGeom>
          <a:noFill/>
          <a:ln>
            <a:noFill/>
          </a:ln>
        </p:spPr>
      </p:sp>
      <p:sp>
        <p:nvSpPr>
          <p:cNvPr id="18" name="Google Shape;18;p5"/>
          <p:cNvSpPr/>
          <p:nvPr/>
        </p:nvSpPr>
        <p:spPr>
          <a:xfrm>
            <a:off x="0" y="4399280"/>
            <a:ext cx="12192000" cy="18897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9;p5"/>
          <p:cNvSpPr txBox="1">
            <a:spLocks noGrp="1"/>
          </p:cNvSpPr>
          <p:nvPr>
            <p:ph type="subTitle" idx="1"/>
          </p:nvPr>
        </p:nvSpPr>
        <p:spPr>
          <a:xfrm>
            <a:off x="0" y="4663111"/>
            <a:ext cx="12192000" cy="32006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5"/>
          <p:cNvSpPr txBox="1">
            <a:spLocks noGrp="1"/>
          </p:cNvSpPr>
          <p:nvPr>
            <p:ph type="ctrTitle"/>
          </p:nvPr>
        </p:nvSpPr>
        <p:spPr>
          <a:xfrm>
            <a:off x="0" y="2339163"/>
            <a:ext cx="12192000" cy="2059800"/>
          </a:xfrm>
          <a:prstGeom prst="rect">
            <a:avLst/>
          </a:prstGeom>
          <a:gradFill>
            <a:gsLst>
              <a:gs pos="0">
                <a:srgbClr val="000000">
                  <a:alpha val="60000"/>
                </a:srgbClr>
              </a:gs>
              <a:gs pos="52999">
                <a:srgbClr val="000000">
                  <a:alpha val="34901"/>
                </a:srgbClr>
              </a:gs>
              <a:gs pos="100000">
                <a:srgbClr val="000000">
                  <a:alpha val="0"/>
                </a:srgbClr>
              </a:gs>
            </a:gsLst>
            <a:lin ang="16200000" scaled="0"/>
          </a:gradFill>
          <a:ln>
            <a:noFill/>
          </a:ln>
        </p:spPr>
        <p:txBody>
          <a:bodyPr spcFirstLastPara="1" wrap="square" lIns="91425" tIns="180000" rIns="91425" bIns="180000" anchor="b" anchorCtr="0">
            <a:normAutofit/>
          </a:bodyPr>
          <a:lstStyle>
            <a:lvl1pPr lvl="0" algn="ctr">
              <a:lnSpc>
                <a:spcPct val="90000"/>
              </a:lnSpc>
              <a:spcBef>
                <a:spcPts val="0"/>
              </a:spcBef>
              <a:spcAft>
                <a:spcPts val="0"/>
              </a:spcAft>
              <a:buClr>
                <a:schemeClr val="lt1"/>
              </a:buClr>
              <a:buSzPts val="5400"/>
              <a:buFont typeface="Arial"/>
              <a:buNone/>
              <a:defRPr sz="5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
          <p:cNvSpPr txBox="1">
            <a:spLocks noGrp="1"/>
          </p:cNvSpPr>
          <p:nvPr>
            <p:ph type="body" idx="3"/>
          </p:nvPr>
        </p:nvSpPr>
        <p:spPr>
          <a:xfrm>
            <a:off x="0" y="5309055"/>
            <a:ext cx="12192000"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600"/>
              <a:buNone/>
              <a:defRPr sz="1600">
                <a:solidFill>
                  <a:schemeClr val="lt1"/>
                </a:solidFill>
              </a:defRPr>
            </a:lvl1pPr>
            <a:lvl2pPr marL="914400" lvl="1" indent="-228600" algn="l">
              <a:lnSpc>
                <a:spcPct val="90000"/>
              </a:lnSpc>
              <a:spcBef>
                <a:spcPts val="500"/>
              </a:spcBef>
              <a:spcAft>
                <a:spcPts val="0"/>
              </a:spcAft>
              <a:buSzPts val="1600"/>
              <a:buNone/>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
          <p:cNvSpPr txBox="1">
            <a:spLocks noGrp="1"/>
          </p:cNvSpPr>
          <p:nvPr>
            <p:ph type="body" idx="4"/>
          </p:nvPr>
        </p:nvSpPr>
        <p:spPr>
          <a:xfrm>
            <a:off x="0" y="5629116"/>
            <a:ext cx="12192000"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600"/>
              <a:buNone/>
              <a:defRPr sz="1600">
                <a:solidFill>
                  <a:schemeClr val="lt1"/>
                </a:solidFill>
              </a:defRPr>
            </a:lvl1pPr>
            <a:lvl2pPr marL="914400" lvl="1" indent="-228600" algn="l">
              <a:lnSpc>
                <a:spcPct val="90000"/>
              </a:lnSpc>
              <a:spcBef>
                <a:spcPts val="500"/>
              </a:spcBef>
              <a:spcAft>
                <a:spcPts val="0"/>
              </a:spcAft>
              <a:buSzPts val="1600"/>
              <a:buNone/>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5"/>
          <p:cNvSpPr txBox="1">
            <a:spLocks noGrp="1"/>
          </p:cNvSpPr>
          <p:nvPr>
            <p:ph type="body" idx="5"/>
          </p:nvPr>
        </p:nvSpPr>
        <p:spPr>
          <a:xfrm>
            <a:off x="-1" y="5949177"/>
            <a:ext cx="12192000"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600"/>
              <a:buNone/>
              <a:defRPr sz="1600">
                <a:solidFill>
                  <a:schemeClr val="lt1"/>
                </a:solidFill>
              </a:defRPr>
            </a:lvl1pPr>
            <a:lvl2pPr marL="914400" lvl="1" indent="-228600" algn="l">
              <a:lnSpc>
                <a:spcPct val="90000"/>
              </a:lnSpc>
              <a:spcBef>
                <a:spcPts val="500"/>
              </a:spcBef>
              <a:spcAft>
                <a:spcPts val="0"/>
              </a:spcAft>
              <a:buSzPts val="1600"/>
              <a:buNone/>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creenshots">
  <p:cSld name="screenshots">
    <p:spTree>
      <p:nvGrpSpPr>
        <p:cNvPr id="1" name="Shape 70"/>
        <p:cNvGrpSpPr/>
        <p:nvPr/>
      </p:nvGrpSpPr>
      <p:grpSpPr>
        <a:xfrm>
          <a:off x="0" y="0"/>
          <a:ext cx="0" cy="0"/>
          <a:chOff x="0" y="0"/>
          <a:chExt cx="0" cy="0"/>
        </a:xfrm>
      </p:grpSpPr>
      <p:pic>
        <p:nvPicPr>
          <p:cNvPr id="71" name="Google Shape;71;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211917" y="3997266"/>
            <a:ext cx="978344" cy="1961448"/>
          </a:xfrm>
          <a:prstGeom prst="rect">
            <a:avLst/>
          </a:prstGeom>
          <a:solidFill>
            <a:srgbClr val="3F3F3F"/>
          </a:solidFill>
          <a:ln>
            <a:noFill/>
          </a:ln>
        </p:spPr>
      </p:pic>
      <p:pic>
        <p:nvPicPr>
          <p:cNvPr id="72" name="Google Shape;72;p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64731" y="1056985"/>
            <a:ext cx="5434283" cy="3563465"/>
          </a:xfrm>
          <a:prstGeom prst="rect">
            <a:avLst/>
          </a:prstGeom>
          <a:solidFill>
            <a:srgbClr val="3F3F3F"/>
          </a:solidFill>
          <a:ln>
            <a:noFill/>
          </a:ln>
        </p:spPr>
      </p:pic>
      <p:pic>
        <p:nvPicPr>
          <p:cNvPr id="73" name="Google Shape;73;p14" descr="Monitor"/>
          <p:cNvPicPr preferRelativeResize="0"/>
          <p:nvPr/>
        </p:nvPicPr>
        <p:blipFill rotWithShape="1">
          <a:blip r:embed="rId4">
            <a:alphaModFix/>
          </a:blip>
          <a:srcRect/>
          <a:stretch/>
        </p:blipFill>
        <p:spPr>
          <a:xfrm>
            <a:off x="60642" y="-530258"/>
            <a:ext cx="7619025" cy="7619025"/>
          </a:xfrm>
          <a:prstGeom prst="rect">
            <a:avLst/>
          </a:prstGeom>
          <a:noFill/>
          <a:ln>
            <a:noFill/>
          </a:ln>
        </p:spPr>
      </p:pic>
      <p:pic>
        <p:nvPicPr>
          <p:cNvPr id="74" name="Google Shape;74;p14" descr="Smart Phon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401694" y="3565149"/>
            <a:ext cx="2599302" cy="2599302"/>
          </a:xfrm>
          <a:prstGeom prst="rect">
            <a:avLst/>
          </a:prstGeom>
          <a:noFill/>
          <a:ln>
            <a:noFill/>
          </a:ln>
        </p:spPr>
      </p:pic>
      <p:pic>
        <p:nvPicPr>
          <p:cNvPr id="75" name="Google Shape;75;p1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948737" y="3414009"/>
            <a:ext cx="3475493" cy="2304588"/>
          </a:xfrm>
          <a:prstGeom prst="rect">
            <a:avLst/>
          </a:prstGeom>
          <a:solidFill>
            <a:srgbClr val="3F3F3F"/>
          </a:solidFill>
          <a:ln>
            <a:noFill/>
          </a:ln>
        </p:spPr>
      </p:pic>
      <p:pic>
        <p:nvPicPr>
          <p:cNvPr id="76" name="Google Shape;76;p14" descr="Tablet"/>
          <p:cNvPicPr preferRelativeResize="0"/>
          <p:nvPr/>
        </p:nvPicPr>
        <p:blipFill rotWithShape="1">
          <a:blip r:embed="rId7">
            <a:alphaModFix/>
          </a:blip>
          <a:srcRect/>
          <a:stretch/>
        </p:blipFill>
        <p:spPr>
          <a:xfrm>
            <a:off x="5259396" y="2132941"/>
            <a:ext cx="4866723" cy="4866723"/>
          </a:xfrm>
          <a:prstGeom prst="rect">
            <a:avLst/>
          </a:prstGeom>
          <a:noFill/>
          <a:ln>
            <a:noFill/>
          </a:ln>
        </p:spPr>
      </p:pic>
      <p:sp>
        <p:nvSpPr>
          <p:cNvPr id="77" name="Google Shape;77;p14"/>
          <p:cNvSpPr>
            <a:spLocks noGrp="1"/>
          </p:cNvSpPr>
          <p:nvPr>
            <p:ph type="pic" idx="2"/>
          </p:nvPr>
        </p:nvSpPr>
        <p:spPr>
          <a:xfrm>
            <a:off x="1168402" y="1056889"/>
            <a:ext cx="5403504" cy="3509317"/>
          </a:xfrm>
          <a:prstGeom prst="rect">
            <a:avLst/>
          </a:prstGeom>
          <a:noFill/>
          <a:ln>
            <a:noFill/>
          </a:ln>
        </p:spPr>
      </p:sp>
      <p:sp>
        <p:nvSpPr>
          <p:cNvPr id="78" name="Google Shape;78;p14"/>
          <p:cNvSpPr>
            <a:spLocks noGrp="1"/>
          </p:cNvSpPr>
          <p:nvPr>
            <p:ph type="pic" idx="3"/>
          </p:nvPr>
        </p:nvSpPr>
        <p:spPr>
          <a:xfrm>
            <a:off x="5965258" y="3429000"/>
            <a:ext cx="3475493" cy="2235238"/>
          </a:xfrm>
          <a:prstGeom prst="rect">
            <a:avLst/>
          </a:prstGeom>
          <a:noFill/>
          <a:ln>
            <a:noFill/>
          </a:ln>
        </p:spPr>
      </p:sp>
      <p:sp>
        <p:nvSpPr>
          <p:cNvPr id="79" name="Google Shape;79;p14"/>
          <p:cNvSpPr>
            <a:spLocks noGrp="1"/>
          </p:cNvSpPr>
          <p:nvPr>
            <p:ph type="pic" idx="4"/>
          </p:nvPr>
        </p:nvSpPr>
        <p:spPr>
          <a:xfrm>
            <a:off x="10202414" y="3991697"/>
            <a:ext cx="972462" cy="1746205"/>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ook_info">
  <p:cSld name="book_info">
    <p:spTree>
      <p:nvGrpSpPr>
        <p:cNvPr id="1" name="Shape 80"/>
        <p:cNvGrpSpPr/>
        <p:nvPr/>
      </p:nvGrpSpPr>
      <p:grpSpPr>
        <a:xfrm>
          <a:off x="0" y="0"/>
          <a:ext cx="0" cy="0"/>
          <a:chOff x="0" y="0"/>
          <a:chExt cx="0" cy="0"/>
        </a:xfrm>
      </p:grpSpPr>
      <p:pic>
        <p:nvPicPr>
          <p:cNvPr id="81" name="Google Shape;81;p1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83465" y="787619"/>
            <a:ext cx="4001474" cy="5157455"/>
          </a:xfrm>
          <a:prstGeom prst="rect">
            <a:avLst/>
          </a:prstGeom>
          <a:noFill/>
          <a:ln>
            <a:noFill/>
          </a:ln>
        </p:spPr>
      </p:pic>
      <p:sp>
        <p:nvSpPr>
          <p:cNvPr id="82" name="Google Shape;82;p15"/>
          <p:cNvSpPr>
            <a:spLocks noGrp="1"/>
          </p:cNvSpPr>
          <p:nvPr>
            <p:ph type="pic" idx="2"/>
          </p:nvPr>
        </p:nvSpPr>
        <p:spPr>
          <a:xfrm>
            <a:off x="283466" y="569976"/>
            <a:ext cx="4001474" cy="5541264"/>
          </a:xfrm>
          <a:prstGeom prst="rect">
            <a:avLst/>
          </a:prstGeom>
          <a:noFill/>
          <a:ln>
            <a:noFill/>
          </a:ln>
        </p:spPr>
      </p:sp>
      <p:pic>
        <p:nvPicPr>
          <p:cNvPr id="83" name="Google Shape;83;p15" descr="Open 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54460" y="685800"/>
            <a:ext cx="1008888" cy="1008888"/>
          </a:xfrm>
          <a:prstGeom prst="rect">
            <a:avLst/>
          </a:prstGeom>
          <a:noFill/>
          <a:ln>
            <a:noFill/>
          </a:ln>
        </p:spPr>
      </p:pic>
      <p:pic>
        <p:nvPicPr>
          <p:cNvPr id="84" name="Google Shape;84;p15" descr="Open 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54460" y="2711958"/>
            <a:ext cx="1008888" cy="1008888"/>
          </a:xfrm>
          <a:prstGeom prst="rect">
            <a:avLst/>
          </a:prstGeom>
          <a:noFill/>
          <a:ln>
            <a:noFill/>
          </a:ln>
        </p:spPr>
      </p:pic>
      <p:pic>
        <p:nvPicPr>
          <p:cNvPr id="85" name="Google Shape;85;p15" descr="Open 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54460" y="4738116"/>
            <a:ext cx="1008888" cy="1008888"/>
          </a:xfrm>
          <a:prstGeom prst="rect">
            <a:avLst/>
          </a:prstGeom>
          <a:noFill/>
          <a:ln>
            <a:noFill/>
          </a:ln>
        </p:spPr>
      </p:pic>
      <p:sp>
        <p:nvSpPr>
          <p:cNvPr id="86" name="Google Shape;86;p15"/>
          <p:cNvSpPr txBox="1">
            <a:spLocks noGrp="1"/>
          </p:cNvSpPr>
          <p:nvPr>
            <p:ph type="body" idx="1"/>
          </p:nvPr>
        </p:nvSpPr>
        <p:spPr>
          <a:xfrm>
            <a:off x="5640148" y="774059"/>
            <a:ext cx="6268387" cy="9206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5"/>
          <p:cNvSpPr txBox="1">
            <a:spLocks noGrp="1"/>
          </p:cNvSpPr>
          <p:nvPr>
            <p:ph type="body" idx="3"/>
          </p:nvPr>
        </p:nvSpPr>
        <p:spPr>
          <a:xfrm>
            <a:off x="5640147" y="2804027"/>
            <a:ext cx="6268387" cy="9206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5"/>
          <p:cNvSpPr txBox="1">
            <a:spLocks noGrp="1"/>
          </p:cNvSpPr>
          <p:nvPr>
            <p:ph type="body" idx="4"/>
          </p:nvPr>
        </p:nvSpPr>
        <p:spPr>
          <a:xfrm>
            <a:off x="5640147" y="4815706"/>
            <a:ext cx="6268387" cy="9206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ember_countries">
  <p:cSld name="member_countries">
    <p:spTree>
      <p:nvGrpSpPr>
        <p:cNvPr id="1" name="Shape 89"/>
        <p:cNvGrpSpPr/>
        <p:nvPr/>
      </p:nvGrpSpPr>
      <p:grpSpPr>
        <a:xfrm>
          <a:off x="0" y="0"/>
          <a:ext cx="0" cy="0"/>
          <a:chOff x="0" y="0"/>
          <a:chExt cx="0" cy="0"/>
        </a:xfrm>
      </p:grpSpPr>
      <p:grpSp>
        <p:nvGrpSpPr>
          <p:cNvPr id="90" name="Google Shape;90;p16"/>
          <p:cNvGrpSpPr/>
          <p:nvPr/>
        </p:nvGrpSpPr>
        <p:grpSpPr>
          <a:xfrm>
            <a:off x="941935" y="1416592"/>
            <a:ext cx="10329931" cy="646077"/>
            <a:chOff x="941935" y="1384772"/>
            <a:chExt cx="10329931" cy="646077"/>
          </a:xfrm>
        </p:grpSpPr>
        <p:grpSp>
          <p:nvGrpSpPr>
            <p:cNvPr id="91" name="Google Shape;91;p16"/>
            <p:cNvGrpSpPr/>
            <p:nvPr/>
          </p:nvGrpSpPr>
          <p:grpSpPr>
            <a:xfrm>
              <a:off x="941935" y="1384772"/>
              <a:ext cx="785007" cy="639310"/>
              <a:chOff x="941935" y="1384772"/>
              <a:chExt cx="785007" cy="639310"/>
            </a:xfrm>
          </p:grpSpPr>
          <p:pic>
            <p:nvPicPr>
              <p:cNvPr id="92" name="Google Shape;92;p1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41935" y="1384772"/>
                <a:ext cx="785006" cy="472334"/>
              </a:xfrm>
              <a:prstGeom prst="rect">
                <a:avLst/>
              </a:prstGeom>
              <a:noFill/>
              <a:ln>
                <a:noFill/>
              </a:ln>
            </p:spPr>
          </p:pic>
          <p:sp>
            <p:nvSpPr>
              <p:cNvPr id="93" name="Google Shape;93;p16"/>
              <p:cNvSpPr txBox="1"/>
              <p:nvPr/>
            </p:nvSpPr>
            <p:spPr>
              <a:xfrm>
                <a:off x="941936" y="182402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Afghanistan</a:t>
                </a:r>
                <a:endParaRPr/>
              </a:p>
            </p:txBody>
          </p:sp>
        </p:grpSp>
        <p:grpSp>
          <p:nvGrpSpPr>
            <p:cNvPr id="94" name="Google Shape;94;p16"/>
            <p:cNvGrpSpPr/>
            <p:nvPr/>
          </p:nvGrpSpPr>
          <p:grpSpPr>
            <a:xfrm>
              <a:off x="10477533" y="1387328"/>
              <a:ext cx="794333" cy="643521"/>
              <a:chOff x="941935" y="2080681"/>
              <a:chExt cx="794333" cy="643521"/>
            </a:xfrm>
          </p:grpSpPr>
          <p:pic>
            <p:nvPicPr>
              <p:cNvPr id="95" name="Google Shape;95;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51262" y="2080681"/>
                <a:ext cx="785006" cy="472334"/>
              </a:xfrm>
              <a:prstGeom prst="rect">
                <a:avLst/>
              </a:prstGeom>
              <a:noFill/>
              <a:ln>
                <a:noFill/>
              </a:ln>
            </p:spPr>
          </p:pic>
          <p:sp>
            <p:nvSpPr>
              <p:cNvPr id="96" name="Google Shape;96;p16"/>
              <p:cNvSpPr txBox="1"/>
              <p:nvPr/>
            </p:nvSpPr>
            <p:spPr>
              <a:xfrm>
                <a:off x="941935" y="25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Botswana</a:t>
                </a:r>
                <a:endParaRPr/>
              </a:p>
            </p:txBody>
          </p:sp>
        </p:grpSp>
        <p:grpSp>
          <p:nvGrpSpPr>
            <p:cNvPr id="97" name="Google Shape;97;p16"/>
            <p:cNvGrpSpPr/>
            <p:nvPr/>
          </p:nvGrpSpPr>
          <p:grpSpPr>
            <a:xfrm>
              <a:off x="2302570" y="1386041"/>
              <a:ext cx="786675" cy="638041"/>
              <a:chOff x="2526878" y="1386041"/>
              <a:chExt cx="786675" cy="638041"/>
            </a:xfrm>
          </p:grpSpPr>
          <p:pic>
            <p:nvPicPr>
              <p:cNvPr id="98" name="Google Shape;98;p1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28547" y="1386041"/>
                <a:ext cx="785006" cy="472334"/>
              </a:xfrm>
              <a:prstGeom prst="rect">
                <a:avLst/>
              </a:prstGeom>
              <a:noFill/>
              <a:ln>
                <a:noFill/>
              </a:ln>
            </p:spPr>
          </p:pic>
          <p:sp>
            <p:nvSpPr>
              <p:cNvPr id="99" name="Google Shape;99;p16"/>
              <p:cNvSpPr txBox="1"/>
              <p:nvPr/>
            </p:nvSpPr>
            <p:spPr>
              <a:xfrm>
                <a:off x="2526878" y="182402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Anguilla</a:t>
                </a:r>
                <a:endParaRPr/>
              </a:p>
            </p:txBody>
          </p:sp>
        </p:grpSp>
        <p:grpSp>
          <p:nvGrpSpPr>
            <p:cNvPr id="100" name="Google Shape;100;p16"/>
            <p:cNvGrpSpPr/>
            <p:nvPr/>
          </p:nvGrpSpPr>
          <p:grpSpPr>
            <a:xfrm>
              <a:off x="3664873" y="1386041"/>
              <a:ext cx="793552" cy="638041"/>
              <a:chOff x="4097410" y="1386041"/>
              <a:chExt cx="793552" cy="638041"/>
            </a:xfrm>
          </p:grpSpPr>
          <p:pic>
            <p:nvPicPr>
              <p:cNvPr id="101" name="Google Shape;101;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05956" y="1386041"/>
                <a:ext cx="785006" cy="472334"/>
              </a:xfrm>
              <a:prstGeom prst="rect">
                <a:avLst/>
              </a:prstGeom>
              <a:noFill/>
              <a:ln>
                <a:noFill/>
              </a:ln>
            </p:spPr>
          </p:pic>
          <p:sp>
            <p:nvSpPr>
              <p:cNvPr id="102" name="Google Shape;102;p16"/>
              <p:cNvSpPr txBox="1"/>
              <p:nvPr/>
            </p:nvSpPr>
            <p:spPr>
              <a:xfrm>
                <a:off x="4097410" y="182402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Australia</a:t>
                </a:r>
                <a:endParaRPr/>
              </a:p>
            </p:txBody>
          </p:sp>
        </p:grpSp>
        <p:grpSp>
          <p:nvGrpSpPr>
            <p:cNvPr id="103" name="Google Shape;103;p16"/>
            <p:cNvGrpSpPr/>
            <p:nvPr/>
          </p:nvGrpSpPr>
          <p:grpSpPr>
            <a:xfrm>
              <a:off x="5034053" y="1396430"/>
              <a:ext cx="785006" cy="627652"/>
              <a:chOff x="5687584" y="1396430"/>
              <a:chExt cx="785006" cy="627652"/>
            </a:xfrm>
          </p:grpSpPr>
          <p:pic>
            <p:nvPicPr>
              <p:cNvPr id="104" name="Google Shape;104;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693296" y="1396430"/>
                <a:ext cx="778353" cy="472334"/>
              </a:xfrm>
              <a:prstGeom prst="rect">
                <a:avLst/>
              </a:prstGeom>
              <a:noFill/>
              <a:ln>
                <a:noFill/>
              </a:ln>
            </p:spPr>
          </p:pic>
          <p:sp>
            <p:nvSpPr>
              <p:cNvPr id="105" name="Google Shape;105;p16"/>
              <p:cNvSpPr txBox="1"/>
              <p:nvPr/>
            </p:nvSpPr>
            <p:spPr>
              <a:xfrm>
                <a:off x="5687584" y="182402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Bahamas</a:t>
                </a:r>
                <a:endParaRPr/>
              </a:p>
            </p:txBody>
          </p:sp>
        </p:grpSp>
        <p:grpSp>
          <p:nvGrpSpPr>
            <p:cNvPr id="106" name="Google Shape;106;p16"/>
            <p:cNvGrpSpPr/>
            <p:nvPr/>
          </p:nvGrpSpPr>
          <p:grpSpPr>
            <a:xfrm>
              <a:off x="6394687" y="1396430"/>
              <a:ext cx="785634" cy="627652"/>
              <a:chOff x="7295083" y="1396430"/>
              <a:chExt cx="785634" cy="627652"/>
            </a:xfrm>
          </p:grpSpPr>
          <p:pic>
            <p:nvPicPr>
              <p:cNvPr id="107" name="Google Shape;107;p1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295083" y="1396430"/>
                <a:ext cx="785006" cy="472334"/>
              </a:xfrm>
              <a:prstGeom prst="rect">
                <a:avLst/>
              </a:prstGeom>
              <a:noFill/>
              <a:ln>
                <a:noFill/>
              </a:ln>
            </p:spPr>
          </p:pic>
          <p:sp>
            <p:nvSpPr>
              <p:cNvPr id="108" name="Google Shape;108;p16"/>
              <p:cNvSpPr txBox="1"/>
              <p:nvPr/>
            </p:nvSpPr>
            <p:spPr>
              <a:xfrm>
                <a:off x="7295711" y="182402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Bangladesh</a:t>
                </a:r>
                <a:endParaRPr/>
              </a:p>
            </p:txBody>
          </p:sp>
        </p:grpSp>
        <p:grpSp>
          <p:nvGrpSpPr>
            <p:cNvPr id="109" name="Google Shape;109;p16"/>
            <p:cNvGrpSpPr/>
            <p:nvPr/>
          </p:nvGrpSpPr>
          <p:grpSpPr>
            <a:xfrm>
              <a:off x="7755949" y="1396430"/>
              <a:ext cx="785321" cy="632737"/>
              <a:chOff x="8907326" y="1396430"/>
              <a:chExt cx="785321" cy="632737"/>
            </a:xfrm>
          </p:grpSpPr>
          <p:pic>
            <p:nvPicPr>
              <p:cNvPr id="110" name="Google Shape;110;p1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907326" y="1396430"/>
                <a:ext cx="785006" cy="472334"/>
              </a:xfrm>
              <a:prstGeom prst="rect">
                <a:avLst/>
              </a:prstGeom>
              <a:noFill/>
              <a:ln>
                <a:noFill/>
              </a:ln>
            </p:spPr>
          </p:pic>
          <p:sp>
            <p:nvSpPr>
              <p:cNvPr id="111" name="Google Shape;111;p16"/>
              <p:cNvSpPr txBox="1"/>
              <p:nvPr/>
            </p:nvSpPr>
            <p:spPr>
              <a:xfrm>
                <a:off x="8907641" y="1829112"/>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Barbados</a:t>
                </a:r>
                <a:endParaRPr/>
              </a:p>
            </p:txBody>
          </p:sp>
        </p:grpSp>
        <p:grpSp>
          <p:nvGrpSpPr>
            <p:cNvPr id="112" name="Google Shape;112;p16"/>
            <p:cNvGrpSpPr/>
            <p:nvPr/>
          </p:nvGrpSpPr>
          <p:grpSpPr>
            <a:xfrm>
              <a:off x="9116898" y="1396430"/>
              <a:ext cx="785006" cy="627652"/>
              <a:chOff x="10495001" y="1396430"/>
              <a:chExt cx="785006" cy="627652"/>
            </a:xfrm>
          </p:grpSpPr>
          <p:pic>
            <p:nvPicPr>
              <p:cNvPr id="113" name="Google Shape;113;p1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495001" y="1396430"/>
                <a:ext cx="785006" cy="472334"/>
              </a:xfrm>
              <a:prstGeom prst="rect">
                <a:avLst/>
              </a:prstGeom>
              <a:noFill/>
              <a:ln>
                <a:noFill/>
              </a:ln>
            </p:spPr>
          </p:pic>
          <p:sp>
            <p:nvSpPr>
              <p:cNvPr id="114" name="Google Shape;114;p16"/>
              <p:cNvSpPr txBox="1"/>
              <p:nvPr/>
            </p:nvSpPr>
            <p:spPr>
              <a:xfrm>
                <a:off x="10495001" y="182402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Bermuda</a:t>
                </a:r>
                <a:endParaRPr/>
              </a:p>
            </p:txBody>
          </p:sp>
        </p:grpSp>
      </p:grpSp>
      <p:grpSp>
        <p:nvGrpSpPr>
          <p:cNvPr id="115" name="Google Shape;115;p16"/>
          <p:cNvGrpSpPr/>
          <p:nvPr/>
        </p:nvGrpSpPr>
        <p:grpSpPr>
          <a:xfrm>
            <a:off x="726812" y="2133534"/>
            <a:ext cx="10556629" cy="775095"/>
            <a:chOff x="726812" y="2056829"/>
            <a:chExt cx="10556629" cy="775095"/>
          </a:xfrm>
        </p:grpSpPr>
        <p:grpSp>
          <p:nvGrpSpPr>
            <p:cNvPr id="116" name="Google Shape;116;p16"/>
            <p:cNvGrpSpPr/>
            <p:nvPr/>
          </p:nvGrpSpPr>
          <p:grpSpPr>
            <a:xfrm>
              <a:off x="10489108" y="2056829"/>
              <a:ext cx="794333" cy="647237"/>
              <a:chOff x="941935" y="2776965"/>
              <a:chExt cx="794333" cy="647237"/>
            </a:xfrm>
          </p:grpSpPr>
          <p:pic>
            <p:nvPicPr>
              <p:cNvPr id="117" name="Google Shape;117;p1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951262" y="2776965"/>
                <a:ext cx="785006" cy="472334"/>
              </a:xfrm>
              <a:prstGeom prst="rect">
                <a:avLst/>
              </a:prstGeom>
              <a:noFill/>
              <a:ln>
                <a:noFill/>
              </a:ln>
            </p:spPr>
          </p:pic>
          <p:sp>
            <p:nvSpPr>
              <p:cNvPr id="118" name="Google Shape;118;p16"/>
              <p:cNvSpPr txBox="1"/>
              <p:nvPr/>
            </p:nvSpPr>
            <p:spPr>
              <a:xfrm>
                <a:off x="941935" y="32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Colombia</a:t>
                </a:r>
                <a:endParaRPr/>
              </a:p>
            </p:txBody>
          </p:sp>
        </p:grpSp>
        <p:grpSp>
          <p:nvGrpSpPr>
            <p:cNvPr id="119" name="Google Shape;119;p16"/>
            <p:cNvGrpSpPr/>
            <p:nvPr/>
          </p:nvGrpSpPr>
          <p:grpSpPr>
            <a:xfrm>
              <a:off x="726812" y="2080681"/>
              <a:ext cx="1201820" cy="643521"/>
              <a:chOff x="2325797" y="2080681"/>
              <a:chExt cx="1201820" cy="643521"/>
            </a:xfrm>
          </p:grpSpPr>
          <p:pic>
            <p:nvPicPr>
              <p:cNvPr id="120" name="Google Shape;120;p16"/>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2535409" y="2080681"/>
                <a:ext cx="785006" cy="472334"/>
              </a:xfrm>
              <a:prstGeom prst="rect">
                <a:avLst/>
              </a:prstGeom>
              <a:noFill/>
              <a:ln>
                <a:noFill/>
              </a:ln>
            </p:spPr>
          </p:pic>
          <p:sp>
            <p:nvSpPr>
              <p:cNvPr id="121" name="Google Shape;121;p16"/>
              <p:cNvSpPr txBox="1"/>
              <p:nvPr/>
            </p:nvSpPr>
            <p:spPr>
              <a:xfrm>
                <a:off x="2325797" y="2524147"/>
                <a:ext cx="1201820"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British Virgin Islands</a:t>
                </a:r>
                <a:endParaRPr/>
              </a:p>
            </p:txBody>
          </p:sp>
        </p:grpSp>
        <p:grpSp>
          <p:nvGrpSpPr>
            <p:cNvPr id="122" name="Google Shape;122;p16"/>
            <p:cNvGrpSpPr/>
            <p:nvPr/>
          </p:nvGrpSpPr>
          <p:grpSpPr>
            <a:xfrm>
              <a:off x="2439330" y="2080681"/>
              <a:ext cx="972000" cy="751243"/>
              <a:chOff x="4012965" y="2080681"/>
              <a:chExt cx="972000" cy="751243"/>
            </a:xfrm>
          </p:grpSpPr>
          <p:pic>
            <p:nvPicPr>
              <p:cNvPr id="123" name="Google Shape;123;p16"/>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4105146" y="2080681"/>
                <a:ext cx="785006" cy="472334"/>
              </a:xfrm>
              <a:prstGeom prst="rect">
                <a:avLst/>
              </a:prstGeom>
              <a:noFill/>
              <a:ln>
                <a:noFill/>
              </a:ln>
            </p:spPr>
          </p:pic>
          <p:sp>
            <p:nvSpPr>
              <p:cNvPr id="124" name="Google Shape;124;p16"/>
              <p:cNvSpPr txBox="1"/>
              <p:nvPr/>
            </p:nvSpPr>
            <p:spPr>
              <a:xfrm>
                <a:off x="4012965" y="2524147"/>
                <a:ext cx="972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Brunei Darussalam</a:t>
                </a:r>
                <a:endParaRPr/>
              </a:p>
            </p:txBody>
          </p:sp>
        </p:grpSp>
        <p:grpSp>
          <p:nvGrpSpPr>
            <p:cNvPr id="125" name="Google Shape;125;p16"/>
            <p:cNvGrpSpPr/>
            <p:nvPr/>
          </p:nvGrpSpPr>
          <p:grpSpPr>
            <a:xfrm>
              <a:off x="4102109" y="2080681"/>
              <a:ext cx="791948" cy="643521"/>
              <a:chOff x="5687583" y="2080681"/>
              <a:chExt cx="791948" cy="643521"/>
            </a:xfrm>
          </p:grpSpPr>
          <p:pic>
            <p:nvPicPr>
              <p:cNvPr id="126" name="Google Shape;126;p16"/>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5694525" y="2080681"/>
                <a:ext cx="785006" cy="472334"/>
              </a:xfrm>
              <a:prstGeom prst="rect">
                <a:avLst/>
              </a:prstGeom>
              <a:noFill/>
              <a:ln>
                <a:noFill/>
              </a:ln>
            </p:spPr>
          </p:pic>
          <p:sp>
            <p:nvSpPr>
              <p:cNvPr id="127" name="Google Shape;127;p16"/>
              <p:cNvSpPr txBox="1"/>
              <p:nvPr/>
            </p:nvSpPr>
            <p:spPr>
              <a:xfrm>
                <a:off x="5687583" y="25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Burundi</a:t>
                </a:r>
                <a:endParaRPr/>
              </a:p>
            </p:txBody>
          </p:sp>
        </p:grpSp>
        <p:grpSp>
          <p:nvGrpSpPr>
            <p:cNvPr id="128" name="Google Shape;128;p16"/>
            <p:cNvGrpSpPr/>
            <p:nvPr/>
          </p:nvGrpSpPr>
          <p:grpSpPr>
            <a:xfrm>
              <a:off x="5686355" y="2080681"/>
              <a:ext cx="791153" cy="643521"/>
              <a:chOff x="7295710" y="2080681"/>
              <a:chExt cx="791153" cy="643521"/>
            </a:xfrm>
          </p:grpSpPr>
          <p:pic>
            <p:nvPicPr>
              <p:cNvPr id="129" name="Google Shape;129;p16"/>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7301857" y="2080681"/>
                <a:ext cx="785006" cy="472334"/>
              </a:xfrm>
              <a:prstGeom prst="rect">
                <a:avLst/>
              </a:prstGeom>
              <a:noFill/>
              <a:ln>
                <a:noFill/>
              </a:ln>
            </p:spPr>
          </p:pic>
          <p:sp>
            <p:nvSpPr>
              <p:cNvPr id="130" name="Google Shape;130;p16"/>
              <p:cNvSpPr txBox="1"/>
              <p:nvPr/>
            </p:nvSpPr>
            <p:spPr>
              <a:xfrm>
                <a:off x="7295710" y="25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Canada</a:t>
                </a:r>
                <a:endParaRPr/>
              </a:p>
            </p:txBody>
          </p:sp>
        </p:grpSp>
        <p:grpSp>
          <p:nvGrpSpPr>
            <p:cNvPr id="131" name="Google Shape;131;p16"/>
            <p:cNvGrpSpPr/>
            <p:nvPr/>
          </p:nvGrpSpPr>
          <p:grpSpPr>
            <a:xfrm>
              <a:off x="7299181" y="2085766"/>
              <a:ext cx="790358" cy="643521"/>
              <a:chOff x="8907640" y="2085766"/>
              <a:chExt cx="790358" cy="643521"/>
            </a:xfrm>
          </p:grpSpPr>
          <p:pic>
            <p:nvPicPr>
              <p:cNvPr id="132" name="Google Shape;132;p16"/>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8912992" y="2085766"/>
                <a:ext cx="785006" cy="472334"/>
              </a:xfrm>
              <a:prstGeom prst="rect">
                <a:avLst/>
              </a:prstGeom>
              <a:noFill/>
              <a:ln>
                <a:noFill/>
              </a:ln>
            </p:spPr>
          </p:pic>
          <p:sp>
            <p:nvSpPr>
              <p:cNvPr id="133" name="Google Shape;133;p16"/>
              <p:cNvSpPr txBox="1"/>
              <p:nvPr/>
            </p:nvSpPr>
            <p:spPr>
              <a:xfrm>
                <a:off x="8907640" y="2529232"/>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Chile</a:t>
                </a:r>
                <a:endParaRPr/>
              </a:p>
            </p:txBody>
          </p:sp>
        </p:grpSp>
        <p:grpSp>
          <p:nvGrpSpPr>
            <p:cNvPr id="134" name="Google Shape;134;p16"/>
            <p:cNvGrpSpPr/>
            <p:nvPr/>
          </p:nvGrpSpPr>
          <p:grpSpPr>
            <a:xfrm>
              <a:off x="8919639" y="2076167"/>
              <a:ext cx="789560" cy="648035"/>
              <a:chOff x="10495000" y="2076167"/>
              <a:chExt cx="789560" cy="648035"/>
            </a:xfrm>
          </p:grpSpPr>
          <p:pic>
            <p:nvPicPr>
              <p:cNvPr id="135" name="Google Shape;135;p16"/>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10499554" y="2076167"/>
                <a:ext cx="785006" cy="472334"/>
              </a:xfrm>
              <a:prstGeom prst="rect">
                <a:avLst/>
              </a:prstGeom>
              <a:noFill/>
              <a:ln>
                <a:noFill/>
              </a:ln>
            </p:spPr>
          </p:pic>
          <p:sp>
            <p:nvSpPr>
              <p:cNvPr id="136" name="Google Shape;136;p16"/>
              <p:cNvSpPr txBox="1"/>
              <p:nvPr/>
            </p:nvSpPr>
            <p:spPr>
              <a:xfrm>
                <a:off x="10495000" y="25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China</a:t>
                </a:r>
                <a:endParaRPr/>
              </a:p>
            </p:txBody>
          </p:sp>
        </p:grpSp>
      </p:grpSp>
      <p:grpSp>
        <p:nvGrpSpPr>
          <p:cNvPr id="137" name="Google Shape;137;p16"/>
          <p:cNvGrpSpPr/>
          <p:nvPr/>
        </p:nvGrpSpPr>
        <p:grpSpPr>
          <a:xfrm>
            <a:off x="940707" y="3528475"/>
            <a:ext cx="10355056" cy="650801"/>
            <a:chOff x="940707" y="3471497"/>
            <a:chExt cx="10355056" cy="650801"/>
          </a:xfrm>
        </p:grpSpPr>
        <p:grpSp>
          <p:nvGrpSpPr>
            <p:cNvPr id="138" name="Google Shape;138;p16"/>
            <p:cNvGrpSpPr/>
            <p:nvPr/>
          </p:nvGrpSpPr>
          <p:grpSpPr>
            <a:xfrm>
              <a:off x="940707" y="3475153"/>
              <a:ext cx="791008" cy="642060"/>
              <a:chOff x="940707" y="3475153"/>
              <a:chExt cx="791008" cy="642060"/>
            </a:xfrm>
          </p:grpSpPr>
          <p:pic>
            <p:nvPicPr>
              <p:cNvPr id="139" name="Google Shape;139;p16"/>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946709" y="3475153"/>
                <a:ext cx="785006" cy="472334"/>
              </a:xfrm>
              <a:prstGeom prst="rect">
                <a:avLst/>
              </a:prstGeom>
              <a:noFill/>
              <a:ln>
                <a:noFill/>
              </a:ln>
            </p:spPr>
          </p:pic>
          <p:sp>
            <p:nvSpPr>
              <p:cNvPr id="140" name="Google Shape;140;p16"/>
              <p:cNvSpPr txBox="1"/>
              <p:nvPr/>
            </p:nvSpPr>
            <p:spPr>
              <a:xfrm>
                <a:off x="940707" y="3917158"/>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Guyana</a:t>
                </a:r>
                <a:endParaRPr/>
              </a:p>
            </p:txBody>
          </p:sp>
        </p:grpSp>
        <p:grpSp>
          <p:nvGrpSpPr>
            <p:cNvPr id="141" name="Google Shape;141;p16"/>
            <p:cNvGrpSpPr/>
            <p:nvPr/>
          </p:nvGrpSpPr>
          <p:grpSpPr>
            <a:xfrm>
              <a:off x="2535411" y="3475153"/>
              <a:ext cx="785006" cy="642060"/>
              <a:chOff x="2535411" y="3475153"/>
              <a:chExt cx="785006" cy="642060"/>
            </a:xfrm>
          </p:grpSpPr>
          <p:pic>
            <p:nvPicPr>
              <p:cNvPr id="142" name="Google Shape;142;p16"/>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2535411" y="3475153"/>
                <a:ext cx="785006" cy="472334"/>
              </a:xfrm>
              <a:prstGeom prst="rect">
                <a:avLst/>
              </a:prstGeom>
              <a:noFill/>
              <a:ln>
                <a:noFill/>
              </a:ln>
            </p:spPr>
          </p:pic>
          <p:sp>
            <p:nvSpPr>
              <p:cNvPr id="143" name="Google Shape;143;p16"/>
              <p:cNvSpPr txBox="1"/>
              <p:nvPr/>
            </p:nvSpPr>
            <p:spPr>
              <a:xfrm>
                <a:off x="2547063" y="3917158"/>
                <a:ext cx="760285"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India</a:t>
                </a:r>
                <a:endParaRPr/>
              </a:p>
            </p:txBody>
          </p:sp>
        </p:grpSp>
        <p:grpSp>
          <p:nvGrpSpPr>
            <p:cNvPr id="144" name="Google Shape;144;p16"/>
            <p:cNvGrpSpPr/>
            <p:nvPr/>
          </p:nvGrpSpPr>
          <p:grpSpPr>
            <a:xfrm>
              <a:off x="4109703" y="3475153"/>
              <a:ext cx="785006" cy="642060"/>
              <a:chOff x="4109703" y="3475153"/>
              <a:chExt cx="785006" cy="642060"/>
            </a:xfrm>
          </p:grpSpPr>
          <p:pic>
            <p:nvPicPr>
              <p:cNvPr id="145" name="Google Shape;145;p16"/>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4109703" y="3475153"/>
                <a:ext cx="785006" cy="472334"/>
              </a:xfrm>
              <a:prstGeom prst="rect">
                <a:avLst/>
              </a:prstGeom>
              <a:noFill/>
              <a:ln>
                <a:noFill/>
              </a:ln>
            </p:spPr>
          </p:pic>
          <p:sp>
            <p:nvSpPr>
              <p:cNvPr id="146" name="Google Shape;146;p16"/>
              <p:cNvSpPr txBox="1"/>
              <p:nvPr/>
            </p:nvSpPr>
            <p:spPr>
              <a:xfrm>
                <a:off x="4113187" y="3917158"/>
                <a:ext cx="780870"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Jamaica</a:t>
                </a:r>
                <a:endParaRPr/>
              </a:p>
            </p:txBody>
          </p:sp>
        </p:grpSp>
        <p:grpSp>
          <p:nvGrpSpPr>
            <p:cNvPr id="147" name="Google Shape;147;p16"/>
            <p:cNvGrpSpPr/>
            <p:nvPr/>
          </p:nvGrpSpPr>
          <p:grpSpPr>
            <a:xfrm>
              <a:off x="5686355" y="3477107"/>
              <a:ext cx="802288" cy="640106"/>
              <a:chOff x="5686355" y="3477107"/>
              <a:chExt cx="802288" cy="640106"/>
            </a:xfrm>
          </p:grpSpPr>
          <p:pic>
            <p:nvPicPr>
              <p:cNvPr id="148" name="Google Shape;148;p16"/>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5703637" y="3477107"/>
                <a:ext cx="785006" cy="472334"/>
              </a:xfrm>
              <a:prstGeom prst="rect">
                <a:avLst/>
              </a:prstGeom>
              <a:noFill/>
              <a:ln>
                <a:noFill/>
              </a:ln>
            </p:spPr>
          </p:pic>
          <p:sp>
            <p:nvSpPr>
              <p:cNvPr id="149" name="Google Shape;149;p16"/>
              <p:cNvSpPr txBox="1"/>
              <p:nvPr/>
            </p:nvSpPr>
            <p:spPr>
              <a:xfrm>
                <a:off x="5686355" y="3917158"/>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Kenya</a:t>
                </a:r>
                <a:endParaRPr/>
              </a:p>
            </p:txBody>
          </p:sp>
        </p:grpSp>
        <p:grpSp>
          <p:nvGrpSpPr>
            <p:cNvPr id="150" name="Google Shape;150;p16"/>
            <p:cNvGrpSpPr/>
            <p:nvPr/>
          </p:nvGrpSpPr>
          <p:grpSpPr>
            <a:xfrm>
              <a:off x="7294482" y="3471497"/>
              <a:ext cx="793793" cy="645716"/>
              <a:chOff x="7294482" y="3471497"/>
              <a:chExt cx="793793" cy="645716"/>
            </a:xfrm>
          </p:grpSpPr>
          <p:pic>
            <p:nvPicPr>
              <p:cNvPr id="151" name="Google Shape;151;p16"/>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7304702" y="3471497"/>
                <a:ext cx="783573" cy="472334"/>
              </a:xfrm>
              <a:prstGeom prst="rect">
                <a:avLst/>
              </a:prstGeom>
              <a:noFill/>
              <a:ln>
                <a:noFill/>
              </a:ln>
            </p:spPr>
          </p:pic>
          <p:sp>
            <p:nvSpPr>
              <p:cNvPr id="152" name="Google Shape;152;p16"/>
              <p:cNvSpPr txBox="1"/>
              <p:nvPr/>
            </p:nvSpPr>
            <p:spPr>
              <a:xfrm>
                <a:off x="7294482" y="3917158"/>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Malawi</a:t>
                </a:r>
                <a:endParaRPr/>
              </a:p>
            </p:txBody>
          </p:sp>
        </p:grpSp>
        <p:grpSp>
          <p:nvGrpSpPr>
            <p:cNvPr id="153" name="Google Shape;153;p16"/>
            <p:cNvGrpSpPr/>
            <p:nvPr/>
          </p:nvGrpSpPr>
          <p:grpSpPr>
            <a:xfrm>
              <a:off x="8894837" y="3482192"/>
              <a:ext cx="809808" cy="640106"/>
              <a:chOff x="8906412" y="3482192"/>
              <a:chExt cx="809808" cy="640106"/>
            </a:xfrm>
          </p:grpSpPr>
          <p:pic>
            <p:nvPicPr>
              <p:cNvPr id="154" name="Google Shape;154;p16"/>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8931214" y="3482192"/>
                <a:ext cx="785006" cy="472334"/>
              </a:xfrm>
              <a:prstGeom prst="rect">
                <a:avLst/>
              </a:prstGeom>
              <a:noFill/>
              <a:ln>
                <a:noFill/>
              </a:ln>
            </p:spPr>
          </p:pic>
          <p:sp>
            <p:nvSpPr>
              <p:cNvPr id="155" name="Google Shape;155;p16"/>
              <p:cNvSpPr txBox="1"/>
              <p:nvPr/>
            </p:nvSpPr>
            <p:spPr>
              <a:xfrm>
                <a:off x="8906412" y="392224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Malaysia</a:t>
                </a:r>
                <a:endParaRPr/>
              </a:p>
            </p:txBody>
          </p:sp>
        </p:grpSp>
        <p:grpSp>
          <p:nvGrpSpPr>
            <p:cNvPr id="156" name="Google Shape;156;p16"/>
            <p:cNvGrpSpPr/>
            <p:nvPr/>
          </p:nvGrpSpPr>
          <p:grpSpPr>
            <a:xfrm>
              <a:off x="10482197" y="3471497"/>
              <a:ext cx="813566" cy="645716"/>
              <a:chOff x="10493772" y="3471497"/>
              <a:chExt cx="813566" cy="645716"/>
            </a:xfrm>
          </p:grpSpPr>
          <p:pic>
            <p:nvPicPr>
              <p:cNvPr id="157" name="Google Shape;157;p16"/>
              <p:cNvPicPr preferRelativeResize="0"/>
              <p:nvPr/>
            </p:nvPicPr>
            <p:blipFill rotWithShape="1">
              <a:blip r:embed="rId23" cstate="email">
                <a:alphaModFix/>
                <a:extLst>
                  <a:ext uri="{28A0092B-C50C-407E-A947-70E740481C1C}">
                    <a14:useLocalDpi xmlns:a14="http://schemas.microsoft.com/office/drawing/2010/main"/>
                  </a:ext>
                </a:extLst>
              </a:blip>
              <a:srcRect/>
              <a:stretch/>
            </p:blipFill>
            <p:spPr>
              <a:xfrm>
                <a:off x="10522332" y="3471497"/>
                <a:ext cx="785006" cy="472334"/>
              </a:xfrm>
              <a:prstGeom prst="rect">
                <a:avLst/>
              </a:prstGeom>
              <a:noFill/>
              <a:ln>
                <a:noFill/>
              </a:ln>
            </p:spPr>
          </p:pic>
          <p:sp>
            <p:nvSpPr>
              <p:cNvPr id="158" name="Google Shape;158;p16"/>
              <p:cNvSpPr txBox="1"/>
              <p:nvPr/>
            </p:nvSpPr>
            <p:spPr>
              <a:xfrm>
                <a:off x="10493772" y="3917158"/>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Mauritius</a:t>
                </a:r>
                <a:endParaRPr/>
              </a:p>
            </p:txBody>
          </p:sp>
        </p:grpSp>
      </p:grpSp>
      <p:grpSp>
        <p:nvGrpSpPr>
          <p:cNvPr id="159" name="Google Shape;159;p16"/>
          <p:cNvGrpSpPr/>
          <p:nvPr/>
        </p:nvGrpSpPr>
        <p:grpSpPr>
          <a:xfrm>
            <a:off x="940707" y="4225682"/>
            <a:ext cx="10343853" cy="653989"/>
            <a:chOff x="940707" y="4182584"/>
            <a:chExt cx="10343853" cy="653989"/>
          </a:xfrm>
        </p:grpSpPr>
        <p:grpSp>
          <p:nvGrpSpPr>
            <p:cNvPr id="160" name="Google Shape;160;p16"/>
            <p:cNvGrpSpPr/>
            <p:nvPr/>
          </p:nvGrpSpPr>
          <p:grpSpPr>
            <a:xfrm>
              <a:off x="940707" y="4182584"/>
              <a:ext cx="791008" cy="648904"/>
              <a:chOff x="940707" y="4182584"/>
              <a:chExt cx="791008" cy="648904"/>
            </a:xfrm>
          </p:grpSpPr>
          <p:pic>
            <p:nvPicPr>
              <p:cNvPr id="161" name="Google Shape;161;p16"/>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946709" y="4182584"/>
                <a:ext cx="785006" cy="472334"/>
              </a:xfrm>
              <a:prstGeom prst="rect">
                <a:avLst/>
              </a:prstGeom>
              <a:noFill/>
              <a:ln>
                <a:noFill/>
              </a:ln>
            </p:spPr>
          </p:pic>
          <p:sp>
            <p:nvSpPr>
              <p:cNvPr id="162" name="Google Shape;162;p16"/>
              <p:cNvSpPr txBox="1"/>
              <p:nvPr/>
            </p:nvSpPr>
            <p:spPr>
              <a:xfrm>
                <a:off x="940707" y="463143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Montserrat</a:t>
                </a:r>
                <a:endParaRPr/>
              </a:p>
            </p:txBody>
          </p:sp>
        </p:grpSp>
        <p:grpSp>
          <p:nvGrpSpPr>
            <p:cNvPr id="163" name="Google Shape;163;p16"/>
            <p:cNvGrpSpPr/>
            <p:nvPr/>
          </p:nvGrpSpPr>
          <p:grpSpPr>
            <a:xfrm>
              <a:off x="2531614" y="4182584"/>
              <a:ext cx="788803" cy="648904"/>
              <a:chOff x="2531614" y="4182584"/>
              <a:chExt cx="788803" cy="648904"/>
            </a:xfrm>
          </p:grpSpPr>
          <p:pic>
            <p:nvPicPr>
              <p:cNvPr id="164" name="Google Shape;164;p16"/>
              <p:cNvPicPr preferRelativeResize="0"/>
              <p:nvPr/>
            </p:nvPicPr>
            <p:blipFill rotWithShape="1">
              <a:blip r:embed="rId25" cstate="email">
                <a:alphaModFix/>
                <a:extLst>
                  <a:ext uri="{28A0092B-C50C-407E-A947-70E740481C1C}">
                    <a14:useLocalDpi xmlns:a14="http://schemas.microsoft.com/office/drawing/2010/main"/>
                  </a:ext>
                </a:extLst>
              </a:blip>
              <a:srcRect/>
              <a:stretch/>
            </p:blipFill>
            <p:spPr>
              <a:xfrm>
                <a:off x="2531614" y="4182584"/>
                <a:ext cx="785006" cy="472334"/>
              </a:xfrm>
              <a:prstGeom prst="rect">
                <a:avLst/>
              </a:prstGeom>
              <a:noFill/>
              <a:ln>
                <a:noFill/>
              </a:ln>
            </p:spPr>
          </p:pic>
          <p:sp>
            <p:nvSpPr>
              <p:cNvPr id="165" name="Google Shape;165;p16"/>
              <p:cNvSpPr txBox="1"/>
              <p:nvPr/>
            </p:nvSpPr>
            <p:spPr>
              <a:xfrm>
                <a:off x="2532999" y="4631433"/>
                <a:ext cx="787418"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Myanmar</a:t>
                </a:r>
                <a:endParaRPr/>
              </a:p>
            </p:txBody>
          </p:sp>
        </p:grpSp>
        <p:grpSp>
          <p:nvGrpSpPr>
            <p:cNvPr id="166" name="Google Shape;166;p16"/>
            <p:cNvGrpSpPr/>
            <p:nvPr/>
          </p:nvGrpSpPr>
          <p:grpSpPr>
            <a:xfrm>
              <a:off x="4102109" y="4182584"/>
              <a:ext cx="788853" cy="648904"/>
              <a:chOff x="4102109" y="4182584"/>
              <a:chExt cx="788853" cy="648904"/>
            </a:xfrm>
          </p:grpSpPr>
          <p:pic>
            <p:nvPicPr>
              <p:cNvPr id="167" name="Google Shape;167;p16"/>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4102109" y="4182584"/>
                <a:ext cx="785006" cy="472334"/>
              </a:xfrm>
              <a:prstGeom prst="rect">
                <a:avLst/>
              </a:prstGeom>
              <a:noFill/>
              <a:ln>
                <a:noFill/>
              </a:ln>
            </p:spPr>
          </p:pic>
          <p:sp>
            <p:nvSpPr>
              <p:cNvPr id="168" name="Google Shape;168;p16"/>
              <p:cNvSpPr txBox="1"/>
              <p:nvPr/>
            </p:nvSpPr>
            <p:spPr>
              <a:xfrm>
                <a:off x="4109051" y="4631433"/>
                <a:ext cx="781911"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Nigeria</a:t>
                </a:r>
                <a:endParaRPr/>
              </a:p>
            </p:txBody>
          </p:sp>
        </p:grpSp>
        <p:grpSp>
          <p:nvGrpSpPr>
            <p:cNvPr id="169" name="Google Shape;169;p16"/>
            <p:cNvGrpSpPr/>
            <p:nvPr/>
          </p:nvGrpSpPr>
          <p:grpSpPr>
            <a:xfrm>
              <a:off x="5686355" y="4182584"/>
              <a:ext cx="790897" cy="648904"/>
              <a:chOff x="5686355" y="4182584"/>
              <a:chExt cx="790897" cy="648904"/>
            </a:xfrm>
          </p:grpSpPr>
          <p:pic>
            <p:nvPicPr>
              <p:cNvPr id="170" name="Google Shape;170;p16"/>
              <p:cNvPicPr preferRelativeResize="0"/>
              <p:nvPr/>
            </p:nvPicPr>
            <p:blipFill rotWithShape="1">
              <a:blip r:embed="rId27" cstate="email">
                <a:alphaModFix/>
                <a:extLst>
                  <a:ext uri="{28A0092B-C50C-407E-A947-70E740481C1C}">
                    <a14:useLocalDpi xmlns:a14="http://schemas.microsoft.com/office/drawing/2010/main"/>
                  </a:ext>
                </a:extLst>
              </a:blip>
              <a:srcRect/>
              <a:stretch/>
            </p:blipFill>
            <p:spPr>
              <a:xfrm>
                <a:off x="5692246" y="4182584"/>
                <a:ext cx="785006" cy="472334"/>
              </a:xfrm>
              <a:prstGeom prst="rect">
                <a:avLst/>
              </a:prstGeom>
              <a:noFill/>
              <a:ln>
                <a:noFill/>
              </a:ln>
            </p:spPr>
          </p:pic>
          <p:sp>
            <p:nvSpPr>
              <p:cNvPr id="171" name="Google Shape;171;p16"/>
              <p:cNvSpPr txBox="1"/>
              <p:nvPr/>
            </p:nvSpPr>
            <p:spPr>
              <a:xfrm>
                <a:off x="5686355" y="463143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Pakistan</a:t>
                </a:r>
                <a:endParaRPr/>
              </a:p>
            </p:txBody>
          </p:sp>
        </p:grpSp>
        <p:grpSp>
          <p:nvGrpSpPr>
            <p:cNvPr id="172" name="Google Shape;172;p16"/>
            <p:cNvGrpSpPr/>
            <p:nvPr/>
          </p:nvGrpSpPr>
          <p:grpSpPr>
            <a:xfrm>
              <a:off x="7140349" y="4182584"/>
              <a:ext cx="1093272" cy="644613"/>
              <a:chOff x="7140349" y="4182584"/>
              <a:chExt cx="1093272" cy="644613"/>
            </a:xfrm>
          </p:grpSpPr>
          <p:pic>
            <p:nvPicPr>
              <p:cNvPr id="173" name="Google Shape;173;p16"/>
              <p:cNvPicPr preferRelativeResize="0"/>
              <p:nvPr/>
            </p:nvPicPr>
            <p:blipFill rotWithShape="1">
              <a:blip r:embed="rId28" cstate="email">
                <a:alphaModFix/>
                <a:extLst>
                  <a:ext uri="{28A0092B-C50C-407E-A947-70E740481C1C}">
                    <a14:useLocalDpi xmlns:a14="http://schemas.microsoft.com/office/drawing/2010/main"/>
                  </a:ext>
                </a:extLst>
              </a:blip>
              <a:srcRect/>
              <a:stretch/>
            </p:blipFill>
            <p:spPr>
              <a:xfrm>
                <a:off x="7300336" y="4182584"/>
                <a:ext cx="785006" cy="472334"/>
              </a:xfrm>
              <a:prstGeom prst="rect">
                <a:avLst/>
              </a:prstGeom>
              <a:noFill/>
              <a:ln>
                <a:noFill/>
              </a:ln>
            </p:spPr>
          </p:pic>
          <p:sp>
            <p:nvSpPr>
              <p:cNvPr id="174" name="Google Shape;174;p16"/>
              <p:cNvSpPr txBox="1"/>
              <p:nvPr/>
            </p:nvSpPr>
            <p:spPr>
              <a:xfrm>
                <a:off x="7140349" y="4627142"/>
                <a:ext cx="1093272"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Papua New Guinea</a:t>
                </a:r>
                <a:endParaRPr/>
              </a:p>
            </p:txBody>
          </p:sp>
        </p:grpSp>
        <p:grpSp>
          <p:nvGrpSpPr>
            <p:cNvPr id="175" name="Google Shape;175;p16"/>
            <p:cNvGrpSpPr/>
            <p:nvPr/>
          </p:nvGrpSpPr>
          <p:grpSpPr>
            <a:xfrm>
              <a:off x="8906412" y="4187669"/>
              <a:ext cx="790823" cy="648904"/>
              <a:chOff x="8906412" y="4187669"/>
              <a:chExt cx="790823" cy="648904"/>
            </a:xfrm>
          </p:grpSpPr>
          <p:pic>
            <p:nvPicPr>
              <p:cNvPr id="176" name="Google Shape;176;p16"/>
              <p:cNvPicPr preferRelativeResize="0"/>
              <p:nvPr/>
            </p:nvPicPr>
            <p:blipFill rotWithShape="1">
              <a:blip r:embed="rId29" cstate="email">
                <a:alphaModFix/>
                <a:extLst>
                  <a:ext uri="{28A0092B-C50C-407E-A947-70E740481C1C}">
                    <a14:useLocalDpi xmlns:a14="http://schemas.microsoft.com/office/drawing/2010/main"/>
                  </a:ext>
                </a:extLst>
              </a:blip>
              <a:srcRect/>
              <a:stretch/>
            </p:blipFill>
            <p:spPr>
              <a:xfrm>
                <a:off x="8912229" y="4187669"/>
                <a:ext cx="785006" cy="472334"/>
              </a:xfrm>
              <a:prstGeom prst="rect">
                <a:avLst/>
              </a:prstGeom>
              <a:noFill/>
              <a:ln>
                <a:noFill/>
              </a:ln>
            </p:spPr>
          </p:pic>
          <p:sp>
            <p:nvSpPr>
              <p:cNvPr id="177" name="Google Shape;177;p16"/>
              <p:cNvSpPr txBox="1"/>
              <p:nvPr/>
            </p:nvSpPr>
            <p:spPr>
              <a:xfrm>
                <a:off x="8906412" y="4636518"/>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Philippines</a:t>
                </a:r>
                <a:endParaRPr/>
              </a:p>
            </p:txBody>
          </p:sp>
        </p:grpSp>
        <p:grpSp>
          <p:nvGrpSpPr>
            <p:cNvPr id="178" name="Google Shape;178;p16"/>
            <p:cNvGrpSpPr/>
            <p:nvPr/>
          </p:nvGrpSpPr>
          <p:grpSpPr>
            <a:xfrm>
              <a:off x="10493772" y="4182584"/>
              <a:ext cx="790788" cy="648904"/>
              <a:chOff x="10493772" y="4182584"/>
              <a:chExt cx="790788" cy="648904"/>
            </a:xfrm>
          </p:grpSpPr>
          <p:pic>
            <p:nvPicPr>
              <p:cNvPr id="179" name="Google Shape;179;p16"/>
              <p:cNvPicPr preferRelativeResize="0"/>
              <p:nvPr/>
            </p:nvPicPr>
            <p:blipFill rotWithShape="1">
              <a:blip r:embed="rId30" cstate="email">
                <a:alphaModFix/>
                <a:extLst>
                  <a:ext uri="{28A0092B-C50C-407E-A947-70E740481C1C}">
                    <a14:useLocalDpi xmlns:a14="http://schemas.microsoft.com/office/drawing/2010/main"/>
                  </a:ext>
                </a:extLst>
              </a:blip>
              <a:srcRect/>
              <a:stretch/>
            </p:blipFill>
            <p:spPr>
              <a:xfrm>
                <a:off x="10499554" y="4182584"/>
                <a:ext cx="785006" cy="472334"/>
              </a:xfrm>
              <a:prstGeom prst="rect">
                <a:avLst/>
              </a:prstGeom>
              <a:noFill/>
              <a:ln>
                <a:noFill/>
              </a:ln>
            </p:spPr>
          </p:pic>
          <p:sp>
            <p:nvSpPr>
              <p:cNvPr id="180" name="Google Shape;180;p16"/>
              <p:cNvSpPr txBox="1"/>
              <p:nvPr/>
            </p:nvSpPr>
            <p:spPr>
              <a:xfrm>
                <a:off x="10493772" y="463143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Rwanda</a:t>
                </a:r>
                <a:endParaRPr/>
              </a:p>
            </p:txBody>
          </p:sp>
        </p:grpSp>
      </p:grpSp>
      <p:grpSp>
        <p:nvGrpSpPr>
          <p:cNvPr id="181" name="Google Shape;181;p16"/>
          <p:cNvGrpSpPr/>
          <p:nvPr/>
        </p:nvGrpSpPr>
        <p:grpSpPr>
          <a:xfrm>
            <a:off x="940707" y="4909586"/>
            <a:ext cx="10343853" cy="670617"/>
            <a:chOff x="940707" y="4876806"/>
            <a:chExt cx="10343853" cy="670617"/>
          </a:xfrm>
        </p:grpSpPr>
        <p:grpSp>
          <p:nvGrpSpPr>
            <p:cNvPr id="182" name="Google Shape;182;p16"/>
            <p:cNvGrpSpPr/>
            <p:nvPr/>
          </p:nvGrpSpPr>
          <p:grpSpPr>
            <a:xfrm>
              <a:off x="940707" y="4876806"/>
              <a:ext cx="796777" cy="665532"/>
              <a:chOff x="940707" y="4876806"/>
              <a:chExt cx="796777" cy="665532"/>
            </a:xfrm>
          </p:grpSpPr>
          <p:pic>
            <p:nvPicPr>
              <p:cNvPr id="183" name="Google Shape;183;p16"/>
              <p:cNvPicPr preferRelativeResize="0"/>
              <p:nvPr/>
            </p:nvPicPr>
            <p:blipFill rotWithShape="1">
              <a:blip r:embed="rId31" cstate="email">
                <a:alphaModFix/>
                <a:extLst>
                  <a:ext uri="{28A0092B-C50C-407E-A947-70E740481C1C}">
                    <a14:useLocalDpi xmlns:a14="http://schemas.microsoft.com/office/drawing/2010/main"/>
                  </a:ext>
                </a:extLst>
              </a:blip>
              <a:srcRect/>
              <a:stretch/>
            </p:blipFill>
            <p:spPr>
              <a:xfrm>
                <a:off x="952478" y="4876806"/>
                <a:ext cx="785006" cy="472334"/>
              </a:xfrm>
              <a:prstGeom prst="rect">
                <a:avLst/>
              </a:prstGeom>
              <a:noFill/>
              <a:ln>
                <a:noFill/>
              </a:ln>
            </p:spPr>
          </p:pic>
          <p:sp>
            <p:nvSpPr>
              <p:cNvPr id="184" name="Google Shape;184;p16"/>
              <p:cNvSpPr txBox="1"/>
              <p:nvPr/>
            </p:nvSpPr>
            <p:spPr>
              <a:xfrm>
                <a:off x="940707" y="534228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Sierra Leone</a:t>
                </a:r>
                <a:endParaRPr/>
              </a:p>
            </p:txBody>
          </p:sp>
        </p:grpSp>
        <p:grpSp>
          <p:nvGrpSpPr>
            <p:cNvPr id="185" name="Google Shape;185;p16"/>
            <p:cNvGrpSpPr/>
            <p:nvPr/>
          </p:nvGrpSpPr>
          <p:grpSpPr>
            <a:xfrm>
              <a:off x="2493801" y="4876806"/>
              <a:ext cx="917529" cy="665532"/>
              <a:chOff x="2493801" y="4876806"/>
              <a:chExt cx="917529" cy="665532"/>
            </a:xfrm>
          </p:grpSpPr>
          <p:pic>
            <p:nvPicPr>
              <p:cNvPr id="186" name="Google Shape;186;p16"/>
              <p:cNvPicPr preferRelativeResize="0"/>
              <p:nvPr/>
            </p:nvPicPr>
            <p:blipFill rotWithShape="1">
              <a:blip r:embed="rId32" cstate="email">
                <a:alphaModFix/>
                <a:extLst>
                  <a:ext uri="{28A0092B-C50C-407E-A947-70E740481C1C}">
                    <a14:useLocalDpi xmlns:a14="http://schemas.microsoft.com/office/drawing/2010/main"/>
                  </a:ext>
                </a:extLst>
              </a:blip>
              <a:srcRect/>
              <a:stretch/>
            </p:blipFill>
            <p:spPr>
              <a:xfrm>
                <a:off x="2536422" y="4876806"/>
                <a:ext cx="785006" cy="472334"/>
              </a:xfrm>
              <a:prstGeom prst="rect">
                <a:avLst/>
              </a:prstGeom>
              <a:noFill/>
              <a:ln>
                <a:noFill/>
              </a:ln>
            </p:spPr>
          </p:pic>
          <p:sp>
            <p:nvSpPr>
              <p:cNvPr id="187" name="Google Shape;187;p16"/>
              <p:cNvSpPr txBox="1"/>
              <p:nvPr/>
            </p:nvSpPr>
            <p:spPr>
              <a:xfrm>
                <a:off x="2493801" y="5342283"/>
                <a:ext cx="917529"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Solomon Islands</a:t>
                </a:r>
                <a:endParaRPr/>
              </a:p>
            </p:txBody>
          </p:sp>
        </p:grpSp>
        <p:grpSp>
          <p:nvGrpSpPr>
            <p:cNvPr id="188" name="Google Shape;188;p16"/>
            <p:cNvGrpSpPr/>
            <p:nvPr/>
          </p:nvGrpSpPr>
          <p:grpSpPr>
            <a:xfrm>
              <a:off x="4102109" y="4876806"/>
              <a:ext cx="800248" cy="665532"/>
              <a:chOff x="4102109" y="4876806"/>
              <a:chExt cx="800248" cy="665532"/>
            </a:xfrm>
          </p:grpSpPr>
          <p:pic>
            <p:nvPicPr>
              <p:cNvPr id="189" name="Google Shape;189;p16"/>
              <p:cNvPicPr preferRelativeResize="0"/>
              <p:nvPr/>
            </p:nvPicPr>
            <p:blipFill rotWithShape="1">
              <a:blip r:embed="rId33" cstate="email">
                <a:alphaModFix/>
                <a:extLst>
                  <a:ext uri="{28A0092B-C50C-407E-A947-70E740481C1C}">
                    <a14:useLocalDpi xmlns:a14="http://schemas.microsoft.com/office/drawing/2010/main"/>
                  </a:ext>
                </a:extLst>
              </a:blip>
              <a:srcRect/>
              <a:stretch/>
            </p:blipFill>
            <p:spPr>
              <a:xfrm>
                <a:off x="4105956" y="4876806"/>
                <a:ext cx="785006" cy="472334"/>
              </a:xfrm>
              <a:prstGeom prst="rect">
                <a:avLst/>
              </a:prstGeom>
              <a:noFill/>
              <a:ln>
                <a:noFill/>
              </a:ln>
            </p:spPr>
          </p:pic>
          <p:sp>
            <p:nvSpPr>
              <p:cNvPr id="190" name="Google Shape;190;p16"/>
              <p:cNvSpPr txBox="1"/>
              <p:nvPr/>
            </p:nvSpPr>
            <p:spPr>
              <a:xfrm>
                <a:off x="4102109" y="5342283"/>
                <a:ext cx="800248"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South Africa</a:t>
                </a:r>
                <a:endParaRPr/>
              </a:p>
            </p:txBody>
          </p:sp>
        </p:grpSp>
        <p:grpSp>
          <p:nvGrpSpPr>
            <p:cNvPr id="191" name="Google Shape;191;p16"/>
            <p:cNvGrpSpPr/>
            <p:nvPr/>
          </p:nvGrpSpPr>
          <p:grpSpPr>
            <a:xfrm>
              <a:off x="5695132" y="4876806"/>
              <a:ext cx="787804" cy="665532"/>
              <a:chOff x="5695132" y="4876806"/>
              <a:chExt cx="787804" cy="665532"/>
            </a:xfrm>
          </p:grpSpPr>
          <p:pic>
            <p:nvPicPr>
              <p:cNvPr id="192" name="Google Shape;192;p16"/>
              <p:cNvPicPr preferRelativeResize="0"/>
              <p:nvPr/>
            </p:nvPicPr>
            <p:blipFill rotWithShape="1">
              <a:blip r:embed="rId34" cstate="email">
                <a:alphaModFix/>
                <a:extLst>
                  <a:ext uri="{28A0092B-C50C-407E-A947-70E740481C1C}">
                    <a14:useLocalDpi xmlns:a14="http://schemas.microsoft.com/office/drawing/2010/main"/>
                  </a:ext>
                </a:extLst>
              </a:blip>
              <a:srcRect/>
              <a:stretch/>
            </p:blipFill>
            <p:spPr>
              <a:xfrm>
                <a:off x="5695132" y="4876806"/>
                <a:ext cx="785006" cy="472334"/>
              </a:xfrm>
              <a:prstGeom prst="rect">
                <a:avLst/>
              </a:prstGeom>
              <a:noFill/>
              <a:ln>
                <a:noFill/>
              </a:ln>
            </p:spPr>
          </p:pic>
          <p:sp>
            <p:nvSpPr>
              <p:cNvPr id="193" name="Google Shape;193;p16"/>
              <p:cNvSpPr txBox="1"/>
              <p:nvPr/>
            </p:nvSpPr>
            <p:spPr>
              <a:xfrm>
                <a:off x="5697930" y="534228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Sri Lanka </a:t>
                </a:r>
                <a:endParaRPr/>
              </a:p>
            </p:txBody>
          </p:sp>
        </p:grpSp>
        <p:grpSp>
          <p:nvGrpSpPr>
            <p:cNvPr id="194" name="Google Shape;194;p16"/>
            <p:cNvGrpSpPr/>
            <p:nvPr/>
          </p:nvGrpSpPr>
          <p:grpSpPr>
            <a:xfrm>
              <a:off x="7302261" y="4876806"/>
              <a:ext cx="785006" cy="661241"/>
              <a:chOff x="7302261" y="4876806"/>
              <a:chExt cx="785006" cy="661241"/>
            </a:xfrm>
          </p:grpSpPr>
          <p:pic>
            <p:nvPicPr>
              <p:cNvPr id="195" name="Google Shape;195;p16"/>
              <p:cNvPicPr preferRelativeResize="0"/>
              <p:nvPr/>
            </p:nvPicPr>
            <p:blipFill rotWithShape="1">
              <a:blip r:embed="rId35" cstate="email">
                <a:alphaModFix/>
                <a:extLst>
                  <a:ext uri="{28A0092B-C50C-407E-A947-70E740481C1C}">
                    <a14:useLocalDpi xmlns:a14="http://schemas.microsoft.com/office/drawing/2010/main"/>
                  </a:ext>
                </a:extLst>
              </a:blip>
              <a:srcRect/>
              <a:stretch/>
            </p:blipFill>
            <p:spPr>
              <a:xfrm>
                <a:off x="7302261" y="4876806"/>
                <a:ext cx="785006" cy="472334"/>
              </a:xfrm>
              <a:prstGeom prst="rect">
                <a:avLst/>
              </a:prstGeom>
              <a:noFill/>
              <a:ln>
                <a:noFill/>
              </a:ln>
            </p:spPr>
          </p:pic>
          <p:sp>
            <p:nvSpPr>
              <p:cNvPr id="196" name="Google Shape;196;p16"/>
              <p:cNvSpPr txBox="1"/>
              <p:nvPr/>
            </p:nvSpPr>
            <p:spPr>
              <a:xfrm>
                <a:off x="7308862" y="5337992"/>
                <a:ext cx="77062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St Helena*</a:t>
                </a:r>
                <a:endParaRPr/>
              </a:p>
            </p:txBody>
          </p:sp>
        </p:grpSp>
        <p:grpSp>
          <p:nvGrpSpPr>
            <p:cNvPr id="197" name="Google Shape;197;p16"/>
            <p:cNvGrpSpPr/>
            <p:nvPr/>
          </p:nvGrpSpPr>
          <p:grpSpPr>
            <a:xfrm>
              <a:off x="8906412" y="4881891"/>
              <a:ext cx="791787" cy="665532"/>
              <a:chOff x="8906412" y="4881891"/>
              <a:chExt cx="791787" cy="665532"/>
            </a:xfrm>
          </p:grpSpPr>
          <p:pic>
            <p:nvPicPr>
              <p:cNvPr id="198" name="Google Shape;198;p16"/>
              <p:cNvPicPr preferRelativeResize="0"/>
              <p:nvPr/>
            </p:nvPicPr>
            <p:blipFill rotWithShape="1">
              <a:blip r:embed="rId36" cstate="email">
                <a:alphaModFix/>
                <a:extLst>
                  <a:ext uri="{28A0092B-C50C-407E-A947-70E740481C1C}">
                    <a14:useLocalDpi xmlns:a14="http://schemas.microsoft.com/office/drawing/2010/main"/>
                  </a:ext>
                </a:extLst>
              </a:blip>
              <a:srcRect/>
              <a:stretch/>
            </p:blipFill>
            <p:spPr>
              <a:xfrm>
                <a:off x="8913193" y="4881891"/>
                <a:ext cx="785006" cy="472334"/>
              </a:xfrm>
              <a:prstGeom prst="rect">
                <a:avLst/>
              </a:prstGeom>
              <a:noFill/>
              <a:ln>
                <a:noFill/>
              </a:ln>
            </p:spPr>
          </p:pic>
          <p:sp>
            <p:nvSpPr>
              <p:cNvPr id="199" name="Google Shape;199;p16"/>
              <p:cNvSpPr txBox="1"/>
              <p:nvPr/>
            </p:nvSpPr>
            <p:spPr>
              <a:xfrm>
                <a:off x="8906412" y="5347368"/>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Switzerland</a:t>
                </a:r>
                <a:endParaRPr/>
              </a:p>
            </p:txBody>
          </p:sp>
        </p:grpSp>
        <p:grpSp>
          <p:nvGrpSpPr>
            <p:cNvPr id="200" name="Google Shape;200;p16"/>
            <p:cNvGrpSpPr/>
            <p:nvPr/>
          </p:nvGrpSpPr>
          <p:grpSpPr>
            <a:xfrm>
              <a:off x="10493772" y="4876806"/>
              <a:ext cx="790788" cy="665532"/>
              <a:chOff x="10493772" y="4876806"/>
              <a:chExt cx="790788" cy="665532"/>
            </a:xfrm>
          </p:grpSpPr>
          <p:pic>
            <p:nvPicPr>
              <p:cNvPr id="201" name="Google Shape;201;p16"/>
              <p:cNvPicPr preferRelativeResize="0"/>
              <p:nvPr/>
            </p:nvPicPr>
            <p:blipFill rotWithShape="1">
              <a:blip r:embed="rId37" cstate="email">
                <a:alphaModFix/>
                <a:extLst>
                  <a:ext uri="{28A0092B-C50C-407E-A947-70E740481C1C}">
                    <a14:useLocalDpi xmlns:a14="http://schemas.microsoft.com/office/drawing/2010/main"/>
                  </a:ext>
                </a:extLst>
              </a:blip>
              <a:srcRect/>
              <a:stretch/>
            </p:blipFill>
            <p:spPr>
              <a:xfrm>
                <a:off x="10499554" y="4876806"/>
                <a:ext cx="785006" cy="472334"/>
              </a:xfrm>
              <a:prstGeom prst="rect">
                <a:avLst/>
              </a:prstGeom>
              <a:noFill/>
              <a:ln>
                <a:noFill/>
              </a:ln>
            </p:spPr>
          </p:pic>
          <p:sp>
            <p:nvSpPr>
              <p:cNvPr id="202" name="Google Shape;202;p16"/>
              <p:cNvSpPr txBox="1"/>
              <p:nvPr/>
            </p:nvSpPr>
            <p:spPr>
              <a:xfrm>
                <a:off x="10493772" y="534228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Tanzania</a:t>
                </a:r>
                <a:endParaRPr/>
              </a:p>
            </p:txBody>
          </p:sp>
        </p:grpSp>
      </p:grpSp>
      <p:grpSp>
        <p:nvGrpSpPr>
          <p:cNvPr id="203" name="Google Shape;203;p16"/>
          <p:cNvGrpSpPr/>
          <p:nvPr/>
        </p:nvGrpSpPr>
        <p:grpSpPr>
          <a:xfrm>
            <a:off x="907440" y="5616973"/>
            <a:ext cx="10388323" cy="650349"/>
            <a:chOff x="907440" y="5588176"/>
            <a:chExt cx="10388323" cy="650349"/>
          </a:xfrm>
        </p:grpSpPr>
        <p:grpSp>
          <p:nvGrpSpPr>
            <p:cNvPr id="204" name="Google Shape;204;p16"/>
            <p:cNvGrpSpPr/>
            <p:nvPr/>
          </p:nvGrpSpPr>
          <p:grpSpPr>
            <a:xfrm>
              <a:off x="907440" y="5588176"/>
              <a:ext cx="865780" cy="645264"/>
              <a:chOff x="907440" y="5588176"/>
              <a:chExt cx="865780" cy="645264"/>
            </a:xfrm>
          </p:grpSpPr>
          <p:pic>
            <p:nvPicPr>
              <p:cNvPr id="205" name="Google Shape;205;p16"/>
              <p:cNvPicPr preferRelativeResize="0"/>
              <p:nvPr/>
            </p:nvPicPr>
            <p:blipFill rotWithShape="1">
              <a:blip r:embed="rId38" cstate="email">
                <a:alphaModFix/>
                <a:extLst>
                  <a:ext uri="{28A0092B-C50C-407E-A947-70E740481C1C}">
                    <a14:useLocalDpi xmlns:a14="http://schemas.microsoft.com/office/drawing/2010/main"/>
                  </a:ext>
                </a:extLst>
              </a:blip>
              <a:srcRect/>
              <a:stretch/>
            </p:blipFill>
            <p:spPr>
              <a:xfrm>
                <a:off x="952478" y="5588176"/>
                <a:ext cx="785006" cy="472335"/>
              </a:xfrm>
              <a:prstGeom prst="rect">
                <a:avLst/>
              </a:prstGeom>
              <a:noFill/>
              <a:ln>
                <a:noFill/>
              </a:ln>
            </p:spPr>
          </p:pic>
          <p:sp>
            <p:nvSpPr>
              <p:cNvPr id="206" name="Google Shape;206;p16"/>
              <p:cNvSpPr txBox="1"/>
              <p:nvPr/>
            </p:nvSpPr>
            <p:spPr>
              <a:xfrm>
                <a:off x="907440" y="6033385"/>
                <a:ext cx="865780"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The Netherlands</a:t>
                </a:r>
                <a:endParaRPr/>
              </a:p>
            </p:txBody>
          </p:sp>
        </p:grpSp>
        <p:grpSp>
          <p:nvGrpSpPr>
            <p:cNvPr id="207" name="Google Shape;207;p16"/>
            <p:cNvGrpSpPr/>
            <p:nvPr/>
          </p:nvGrpSpPr>
          <p:grpSpPr>
            <a:xfrm>
              <a:off x="2439330" y="5588176"/>
              <a:ext cx="972000" cy="645264"/>
              <a:chOff x="2439330" y="5588176"/>
              <a:chExt cx="972000" cy="645264"/>
            </a:xfrm>
          </p:grpSpPr>
          <p:pic>
            <p:nvPicPr>
              <p:cNvPr id="208" name="Google Shape;208;p16"/>
              <p:cNvPicPr preferRelativeResize="0"/>
              <p:nvPr/>
            </p:nvPicPr>
            <p:blipFill rotWithShape="1">
              <a:blip r:embed="rId39" cstate="email">
                <a:alphaModFix/>
                <a:extLst>
                  <a:ext uri="{28A0092B-C50C-407E-A947-70E740481C1C}">
                    <a14:useLocalDpi xmlns:a14="http://schemas.microsoft.com/office/drawing/2010/main"/>
                  </a:ext>
                </a:extLst>
              </a:blip>
              <a:srcRect/>
              <a:stretch/>
            </p:blipFill>
            <p:spPr>
              <a:xfrm>
                <a:off x="2537531" y="5588176"/>
                <a:ext cx="778353" cy="472335"/>
              </a:xfrm>
              <a:prstGeom prst="rect">
                <a:avLst/>
              </a:prstGeom>
              <a:noFill/>
              <a:ln>
                <a:noFill/>
              </a:ln>
            </p:spPr>
          </p:pic>
          <p:sp>
            <p:nvSpPr>
              <p:cNvPr id="209" name="Google Shape;209;p16"/>
              <p:cNvSpPr txBox="1"/>
              <p:nvPr/>
            </p:nvSpPr>
            <p:spPr>
              <a:xfrm>
                <a:off x="2439330" y="6033385"/>
                <a:ext cx="972000"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Trinidad &amp; Tobago</a:t>
                </a:r>
                <a:endParaRPr/>
              </a:p>
            </p:txBody>
          </p:sp>
        </p:grpSp>
        <p:grpSp>
          <p:nvGrpSpPr>
            <p:cNvPr id="210" name="Google Shape;210;p16"/>
            <p:cNvGrpSpPr/>
            <p:nvPr/>
          </p:nvGrpSpPr>
          <p:grpSpPr>
            <a:xfrm>
              <a:off x="4105956" y="5588176"/>
              <a:ext cx="785006" cy="645264"/>
              <a:chOff x="4105956" y="5588176"/>
              <a:chExt cx="785006" cy="645264"/>
            </a:xfrm>
          </p:grpSpPr>
          <p:pic>
            <p:nvPicPr>
              <p:cNvPr id="211" name="Google Shape;211;p16"/>
              <p:cNvPicPr preferRelativeResize="0"/>
              <p:nvPr/>
            </p:nvPicPr>
            <p:blipFill rotWithShape="1">
              <a:blip r:embed="rId40" cstate="email">
                <a:alphaModFix/>
                <a:extLst>
                  <a:ext uri="{28A0092B-C50C-407E-A947-70E740481C1C}">
                    <a14:useLocalDpi xmlns:a14="http://schemas.microsoft.com/office/drawing/2010/main"/>
                  </a:ext>
                </a:extLst>
              </a:blip>
              <a:srcRect/>
              <a:stretch/>
            </p:blipFill>
            <p:spPr>
              <a:xfrm>
                <a:off x="4105956" y="5588176"/>
                <a:ext cx="785006" cy="472335"/>
              </a:xfrm>
              <a:prstGeom prst="rect">
                <a:avLst/>
              </a:prstGeom>
              <a:noFill/>
              <a:ln>
                <a:noFill/>
              </a:ln>
            </p:spPr>
          </p:pic>
          <p:sp>
            <p:nvSpPr>
              <p:cNvPr id="212" name="Google Shape;212;p16"/>
              <p:cNvSpPr txBox="1"/>
              <p:nvPr/>
            </p:nvSpPr>
            <p:spPr>
              <a:xfrm>
                <a:off x="4109050" y="6033385"/>
                <a:ext cx="776489"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Uganda</a:t>
                </a:r>
                <a:endParaRPr/>
              </a:p>
            </p:txBody>
          </p:sp>
        </p:grpSp>
        <p:grpSp>
          <p:nvGrpSpPr>
            <p:cNvPr id="213" name="Google Shape;213;p16"/>
            <p:cNvGrpSpPr/>
            <p:nvPr/>
          </p:nvGrpSpPr>
          <p:grpSpPr>
            <a:xfrm>
              <a:off x="5681033" y="5588176"/>
              <a:ext cx="816548" cy="640827"/>
              <a:chOff x="5681033" y="5588176"/>
              <a:chExt cx="816548" cy="640827"/>
            </a:xfrm>
          </p:grpSpPr>
          <p:pic>
            <p:nvPicPr>
              <p:cNvPr id="214" name="Google Shape;214;p16"/>
              <p:cNvPicPr preferRelativeResize="0"/>
              <p:nvPr/>
            </p:nvPicPr>
            <p:blipFill rotWithShape="1">
              <a:blip r:embed="rId41" cstate="email">
                <a:alphaModFix/>
                <a:extLst>
                  <a:ext uri="{28A0092B-C50C-407E-A947-70E740481C1C}">
                    <a14:useLocalDpi xmlns:a14="http://schemas.microsoft.com/office/drawing/2010/main"/>
                  </a:ext>
                </a:extLst>
              </a:blip>
              <a:srcRect/>
              <a:stretch/>
            </p:blipFill>
            <p:spPr>
              <a:xfrm>
                <a:off x="5691806" y="5588176"/>
                <a:ext cx="785006" cy="472335"/>
              </a:xfrm>
              <a:prstGeom prst="rect">
                <a:avLst/>
              </a:prstGeom>
              <a:noFill/>
              <a:ln>
                <a:noFill/>
              </a:ln>
            </p:spPr>
          </p:pic>
          <p:sp>
            <p:nvSpPr>
              <p:cNvPr id="215" name="Google Shape;215;p16"/>
              <p:cNvSpPr txBox="1"/>
              <p:nvPr/>
            </p:nvSpPr>
            <p:spPr>
              <a:xfrm>
                <a:off x="5681033" y="6028948"/>
                <a:ext cx="816548"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United Kingdom</a:t>
                </a:r>
                <a:endParaRPr/>
              </a:p>
            </p:txBody>
          </p:sp>
        </p:grpSp>
        <p:grpSp>
          <p:nvGrpSpPr>
            <p:cNvPr id="216" name="Google Shape;216;p16"/>
            <p:cNvGrpSpPr/>
            <p:nvPr/>
          </p:nvGrpSpPr>
          <p:grpSpPr>
            <a:xfrm>
              <a:off x="7300044" y="5588176"/>
              <a:ext cx="786819" cy="640973"/>
              <a:chOff x="7300044" y="5588176"/>
              <a:chExt cx="786819" cy="640973"/>
            </a:xfrm>
          </p:grpSpPr>
          <p:pic>
            <p:nvPicPr>
              <p:cNvPr id="217" name="Google Shape;217;p16"/>
              <p:cNvPicPr preferRelativeResize="0"/>
              <p:nvPr/>
            </p:nvPicPr>
            <p:blipFill rotWithShape="1">
              <a:blip r:embed="rId42" cstate="email">
                <a:alphaModFix/>
                <a:extLst>
                  <a:ext uri="{28A0092B-C50C-407E-A947-70E740481C1C}">
                    <a14:useLocalDpi xmlns:a14="http://schemas.microsoft.com/office/drawing/2010/main"/>
                  </a:ext>
                </a:extLst>
              </a:blip>
              <a:srcRect/>
              <a:stretch/>
            </p:blipFill>
            <p:spPr>
              <a:xfrm>
                <a:off x="7300044" y="5588176"/>
                <a:ext cx="785006" cy="472335"/>
              </a:xfrm>
              <a:prstGeom prst="rect">
                <a:avLst/>
              </a:prstGeom>
              <a:noFill/>
              <a:ln>
                <a:noFill/>
              </a:ln>
            </p:spPr>
          </p:pic>
          <p:sp>
            <p:nvSpPr>
              <p:cNvPr id="218" name="Google Shape;218;p16"/>
              <p:cNvSpPr txBox="1"/>
              <p:nvPr/>
            </p:nvSpPr>
            <p:spPr>
              <a:xfrm>
                <a:off x="7308862" y="6029094"/>
                <a:ext cx="778001"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Vietnam</a:t>
                </a:r>
                <a:endParaRPr/>
              </a:p>
            </p:txBody>
          </p:sp>
        </p:grpSp>
        <p:grpSp>
          <p:nvGrpSpPr>
            <p:cNvPr id="219" name="Google Shape;219;p16"/>
            <p:cNvGrpSpPr/>
            <p:nvPr/>
          </p:nvGrpSpPr>
          <p:grpSpPr>
            <a:xfrm>
              <a:off x="8912085" y="5593261"/>
              <a:ext cx="796318" cy="645264"/>
              <a:chOff x="8912085" y="5593261"/>
              <a:chExt cx="796318" cy="645264"/>
            </a:xfrm>
          </p:grpSpPr>
          <p:pic>
            <p:nvPicPr>
              <p:cNvPr id="220" name="Google Shape;220;p16"/>
              <p:cNvPicPr preferRelativeResize="0"/>
              <p:nvPr/>
            </p:nvPicPr>
            <p:blipFill rotWithShape="1">
              <a:blip r:embed="rId43" cstate="email">
                <a:alphaModFix/>
                <a:extLst>
                  <a:ext uri="{28A0092B-C50C-407E-A947-70E740481C1C}">
                    <a14:useLocalDpi xmlns:a14="http://schemas.microsoft.com/office/drawing/2010/main"/>
                  </a:ext>
                </a:extLst>
              </a:blip>
              <a:srcRect/>
              <a:stretch/>
            </p:blipFill>
            <p:spPr>
              <a:xfrm>
                <a:off x="8912085" y="5593261"/>
                <a:ext cx="785006" cy="472335"/>
              </a:xfrm>
              <a:prstGeom prst="rect">
                <a:avLst/>
              </a:prstGeom>
              <a:noFill/>
              <a:ln>
                <a:noFill/>
              </a:ln>
            </p:spPr>
          </p:pic>
          <p:sp>
            <p:nvSpPr>
              <p:cNvPr id="221" name="Google Shape;221;p16"/>
              <p:cNvSpPr txBox="1"/>
              <p:nvPr/>
            </p:nvSpPr>
            <p:spPr>
              <a:xfrm>
                <a:off x="8923397" y="6038470"/>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Zambia</a:t>
                </a:r>
                <a:endParaRPr/>
              </a:p>
            </p:txBody>
          </p:sp>
        </p:grpSp>
        <p:grpSp>
          <p:nvGrpSpPr>
            <p:cNvPr id="222" name="Google Shape;222;p16"/>
            <p:cNvGrpSpPr/>
            <p:nvPr/>
          </p:nvGrpSpPr>
          <p:grpSpPr>
            <a:xfrm>
              <a:off x="10499554" y="5588176"/>
              <a:ext cx="796209" cy="645264"/>
              <a:chOff x="10499554" y="5588176"/>
              <a:chExt cx="796209" cy="645264"/>
            </a:xfrm>
          </p:grpSpPr>
          <p:pic>
            <p:nvPicPr>
              <p:cNvPr id="223" name="Google Shape;223;p16"/>
              <p:cNvPicPr preferRelativeResize="0"/>
              <p:nvPr/>
            </p:nvPicPr>
            <p:blipFill rotWithShape="1">
              <a:blip r:embed="rId44" cstate="email">
                <a:alphaModFix/>
                <a:extLst>
                  <a:ext uri="{28A0092B-C50C-407E-A947-70E740481C1C}">
                    <a14:useLocalDpi xmlns:a14="http://schemas.microsoft.com/office/drawing/2010/main"/>
                  </a:ext>
                </a:extLst>
              </a:blip>
              <a:srcRect/>
              <a:stretch/>
            </p:blipFill>
            <p:spPr>
              <a:xfrm>
                <a:off x="10499554" y="5588176"/>
                <a:ext cx="785006" cy="472335"/>
              </a:xfrm>
              <a:prstGeom prst="rect">
                <a:avLst/>
              </a:prstGeom>
              <a:noFill/>
              <a:ln>
                <a:noFill/>
              </a:ln>
            </p:spPr>
          </p:pic>
          <p:sp>
            <p:nvSpPr>
              <p:cNvPr id="224" name="Google Shape;224;p16"/>
              <p:cNvSpPr txBox="1"/>
              <p:nvPr/>
            </p:nvSpPr>
            <p:spPr>
              <a:xfrm>
                <a:off x="10510757" y="6033385"/>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Zimbabwe</a:t>
                </a:r>
                <a:endParaRPr/>
              </a:p>
            </p:txBody>
          </p:sp>
        </p:grpSp>
      </p:grpSp>
      <p:sp>
        <p:nvSpPr>
          <p:cNvPr id="225" name="Google Shape;225;p16"/>
          <p:cNvSpPr txBox="1"/>
          <p:nvPr/>
        </p:nvSpPr>
        <p:spPr>
          <a:xfrm>
            <a:off x="838800" y="640800"/>
            <a:ext cx="10515600" cy="76057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000"/>
              <a:buFont typeface="Arial"/>
              <a:buNone/>
            </a:pPr>
            <a:r>
              <a:rPr lang="en-GB" sz="4000" b="1" i="0" u="none" strike="noStrike" cap="none">
                <a:solidFill>
                  <a:schemeClr val="dk1"/>
                </a:solidFill>
                <a:latin typeface="Arial"/>
                <a:ea typeface="Arial"/>
                <a:cs typeface="Arial"/>
                <a:sym typeface="Arial"/>
              </a:rPr>
              <a:t>Our member countries</a:t>
            </a:r>
            <a:endParaRPr/>
          </a:p>
        </p:txBody>
      </p:sp>
      <p:grpSp>
        <p:nvGrpSpPr>
          <p:cNvPr id="226" name="Google Shape;226;p16"/>
          <p:cNvGrpSpPr/>
          <p:nvPr/>
        </p:nvGrpSpPr>
        <p:grpSpPr>
          <a:xfrm>
            <a:off x="936424" y="2829322"/>
            <a:ext cx="10348136" cy="658852"/>
            <a:chOff x="936424" y="2776285"/>
            <a:chExt cx="10348136" cy="658852"/>
          </a:xfrm>
        </p:grpSpPr>
        <p:grpSp>
          <p:nvGrpSpPr>
            <p:cNvPr id="227" name="Google Shape;227;p16"/>
            <p:cNvGrpSpPr/>
            <p:nvPr/>
          </p:nvGrpSpPr>
          <p:grpSpPr>
            <a:xfrm>
              <a:off x="936424" y="2776965"/>
              <a:ext cx="785006" cy="647237"/>
              <a:chOff x="2535409" y="2776965"/>
              <a:chExt cx="785006" cy="647237"/>
            </a:xfrm>
          </p:grpSpPr>
          <p:pic>
            <p:nvPicPr>
              <p:cNvPr id="228" name="Google Shape;228;p16"/>
              <p:cNvPicPr preferRelativeResize="0"/>
              <p:nvPr/>
            </p:nvPicPr>
            <p:blipFill rotWithShape="1">
              <a:blip r:embed="rId45" cstate="email">
                <a:alphaModFix/>
                <a:extLst>
                  <a:ext uri="{28A0092B-C50C-407E-A947-70E740481C1C}">
                    <a14:useLocalDpi xmlns:a14="http://schemas.microsoft.com/office/drawing/2010/main"/>
                  </a:ext>
                </a:extLst>
              </a:blip>
              <a:srcRect/>
              <a:stretch/>
            </p:blipFill>
            <p:spPr>
              <a:xfrm>
                <a:off x="2535409" y="2776965"/>
                <a:ext cx="785006" cy="472334"/>
              </a:xfrm>
              <a:prstGeom prst="rect">
                <a:avLst/>
              </a:prstGeom>
              <a:noFill/>
              <a:ln>
                <a:noFill/>
              </a:ln>
            </p:spPr>
          </p:pic>
          <p:sp>
            <p:nvSpPr>
              <p:cNvPr id="229" name="Google Shape;229;p16"/>
              <p:cNvSpPr txBox="1"/>
              <p:nvPr/>
            </p:nvSpPr>
            <p:spPr>
              <a:xfrm>
                <a:off x="2539691" y="3224147"/>
                <a:ext cx="780723"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Cote d’Ivoire</a:t>
                </a:r>
                <a:endParaRPr/>
              </a:p>
            </p:txBody>
          </p:sp>
        </p:grpSp>
        <p:grpSp>
          <p:nvGrpSpPr>
            <p:cNvPr id="230" name="Google Shape;230;p16"/>
            <p:cNvGrpSpPr/>
            <p:nvPr/>
          </p:nvGrpSpPr>
          <p:grpSpPr>
            <a:xfrm>
              <a:off x="2527749" y="2776285"/>
              <a:ext cx="785007" cy="647917"/>
              <a:chOff x="4105145" y="2776285"/>
              <a:chExt cx="785007" cy="647917"/>
            </a:xfrm>
          </p:grpSpPr>
          <p:pic>
            <p:nvPicPr>
              <p:cNvPr id="231" name="Google Shape;231;p16"/>
              <p:cNvPicPr preferRelativeResize="0"/>
              <p:nvPr/>
            </p:nvPicPr>
            <p:blipFill rotWithShape="1">
              <a:blip r:embed="rId46" cstate="email">
                <a:alphaModFix/>
                <a:extLst>
                  <a:ext uri="{28A0092B-C50C-407E-A947-70E740481C1C}">
                    <a14:useLocalDpi xmlns:a14="http://schemas.microsoft.com/office/drawing/2010/main"/>
                  </a:ext>
                </a:extLst>
              </a:blip>
              <a:srcRect/>
              <a:stretch/>
            </p:blipFill>
            <p:spPr>
              <a:xfrm>
                <a:off x="4105146" y="2776285"/>
                <a:ext cx="785006" cy="472334"/>
              </a:xfrm>
              <a:prstGeom prst="rect">
                <a:avLst/>
              </a:prstGeom>
              <a:noFill/>
              <a:ln>
                <a:noFill/>
              </a:ln>
            </p:spPr>
          </p:pic>
          <p:sp>
            <p:nvSpPr>
              <p:cNvPr id="232" name="Google Shape;232;p16"/>
              <p:cNvSpPr txBox="1"/>
              <p:nvPr/>
            </p:nvSpPr>
            <p:spPr>
              <a:xfrm>
                <a:off x="4105145" y="3224147"/>
                <a:ext cx="772005"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Cyprus</a:t>
                </a:r>
                <a:endParaRPr/>
              </a:p>
            </p:txBody>
          </p:sp>
        </p:grpSp>
        <p:grpSp>
          <p:nvGrpSpPr>
            <p:cNvPr id="233" name="Google Shape;233;p16"/>
            <p:cNvGrpSpPr/>
            <p:nvPr/>
          </p:nvGrpSpPr>
          <p:grpSpPr>
            <a:xfrm>
              <a:off x="4102109" y="2776287"/>
              <a:ext cx="791948" cy="647915"/>
              <a:chOff x="5687583" y="2776287"/>
              <a:chExt cx="791948" cy="647915"/>
            </a:xfrm>
          </p:grpSpPr>
          <p:pic>
            <p:nvPicPr>
              <p:cNvPr id="234" name="Google Shape;234;p16"/>
              <p:cNvPicPr preferRelativeResize="0"/>
              <p:nvPr/>
            </p:nvPicPr>
            <p:blipFill rotWithShape="1">
              <a:blip r:embed="rId47" cstate="email">
                <a:alphaModFix/>
                <a:extLst>
                  <a:ext uri="{28A0092B-C50C-407E-A947-70E740481C1C}">
                    <a14:useLocalDpi xmlns:a14="http://schemas.microsoft.com/office/drawing/2010/main"/>
                  </a:ext>
                </a:extLst>
              </a:blip>
              <a:srcRect/>
              <a:stretch/>
            </p:blipFill>
            <p:spPr>
              <a:xfrm>
                <a:off x="5694525" y="2776287"/>
                <a:ext cx="785006" cy="472334"/>
              </a:xfrm>
              <a:prstGeom prst="rect">
                <a:avLst/>
              </a:prstGeom>
              <a:noFill/>
              <a:ln>
                <a:noFill/>
              </a:ln>
            </p:spPr>
          </p:pic>
          <p:sp>
            <p:nvSpPr>
              <p:cNvPr id="235" name="Google Shape;235;p16"/>
              <p:cNvSpPr txBox="1"/>
              <p:nvPr/>
            </p:nvSpPr>
            <p:spPr>
              <a:xfrm>
                <a:off x="5687583" y="32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DPR Korea</a:t>
                </a:r>
                <a:endParaRPr/>
              </a:p>
            </p:txBody>
          </p:sp>
        </p:grpSp>
        <p:grpSp>
          <p:nvGrpSpPr>
            <p:cNvPr id="236" name="Google Shape;236;p16"/>
            <p:cNvGrpSpPr/>
            <p:nvPr/>
          </p:nvGrpSpPr>
          <p:grpSpPr>
            <a:xfrm>
              <a:off x="7295710" y="2776287"/>
              <a:ext cx="791153" cy="647915"/>
              <a:chOff x="7295710" y="2776287"/>
              <a:chExt cx="791153" cy="647915"/>
            </a:xfrm>
          </p:grpSpPr>
          <p:pic>
            <p:nvPicPr>
              <p:cNvPr id="237" name="Google Shape;237;p16"/>
              <p:cNvPicPr preferRelativeResize="0"/>
              <p:nvPr/>
            </p:nvPicPr>
            <p:blipFill rotWithShape="1">
              <a:blip r:embed="rId48" cstate="email">
                <a:alphaModFix/>
                <a:extLst>
                  <a:ext uri="{28A0092B-C50C-407E-A947-70E740481C1C}">
                    <a14:useLocalDpi xmlns:a14="http://schemas.microsoft.com/office/drawing/2010/main"/>
                  </a:ext>
                </a:extLst>
              </a:blip>
              <a:srcRect/>
              <a:stretch/>
            </p:blipFill>
            <p:spPr>
              <a:xfrm>
                <a:off x="7301857" y="2776287"/>
                <a:ext cx="785006" cy="472334"/>
              </a:xfrm>
              <a:prstGeom prst="rect">
                <a:avLst/>
              </a:prstGeom>
              <a:noFill/>
              <a:ln>
                <a:noFill/>
              </a:ln>
            </p:spPr>
          </p:pic>
          <p:sp>
            <p:nvSpPr>
              <p:cNvPr id="238" name="Google Shape;238;p16"/>
              <p:cNvSpPr txBox="1"/>
              <p:nvPr/>
            </p:nvSpPr>
            <p:spPr>
              <a:xfrm>
                <a:off x="7295710" y="32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Gambia</a:t>
                </a:r>
                <a:endParaRPr/>
              </a:p>
            </p:txBody>
          </p:sp>
        </p:grpSp>
        <p:grpSp>
          <p:nvGrpSpPr>
            <p:cNvPr id="239" name="Google Shape;239;p16"/>
            <p:cNvGrpSpPr/>
            <p:nvPr/>
          </p:nvGrpSpPr>
          <p:grpSpPr>
            <a:xfrm>
              <a:off x="8907640" y="2781372"/>
              <a:ext cx="790358" cy="647915"/>
              <a:chOff x="8907640" y="2781372"/>
              <a:chExt cx="790358" cy="647915"/>
            </a:xfrm>
          </p:grpSpPr>
          <p:pic>
            <p:nvPicPr>
              <p:cNvPr id="240" name="Google Shape;240;p16"/>
              <p:cNvPicPr preferRelativeResize="0"/>
              <p:nvPr/>
            </p:nvPicPr>
            <p:blipFill rotWithShape="1">
              <a:blip r:embed="rId49" cstate="email">
                <a:alphaModFix/>
                <a:extLst>
                  <a:ext uri="{28A0092B-C50C-407E-A947-70E740481C1C}">
                    <a14:useLocalDpi xmlns:a14="http://schemas.microsoft.com/office/drawing/2010/main"/>
                  </a:ext>
                </a:extLst>
              </a:blip>
              <a:srcRect/>
              <a:stretch/>
            </p:blipFill>
            <p:spPr>
              <a:xfrm>
                <a:off x="8912992" y="2781372"/>
                <a:ext cx="785006" cy="472334"/>
              </a:xfrm>
              <a:prstGeom prst="rect">
                <a:avLst/>
              </a:prstGeom>
              <a:noFill/>
              <a:ln>
                <a:noFill/>
              </a:ln>
            </p:spPr>
          </p:pic>
          <p:sp>
            <p:nvSpPr>
              <p:cNvPr id="241" name="Google Shape;241;p16"/>
              <p:cNvSpPr txBox="1"/>
              <p:nvPr/>
            </p:nvSpPr>
            <p:spPr>
              <a:xfrm>
                <a:off x="8907640" y="3229232"/>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Ghana</a:t>
                </a:r>
                <a:endParaRPr/>
              </a:p>
            </p:txBody>
          </p:sp>
        </p:grpSp>
        <p:grpSp>
          <p:nvGrpSpPr>
            <p:cNvPr id="242" name="Google Shape;242;p16"/>
            <p:cNvGrpSpPr/>
            <p:nvPr/>
          </p:nvGrpSpPr>
          <p:grpSpPr>
            <a:xfrm>
              <a:off x="10495000" y="2783039"/>
              <a:ext cx="789560" cy="641163"/>
              <a:chOff x="10495000" y="2783039"/>
              <a:chExt cx="789560" cy="641163"/>
            </a:xfrm>
          </p:grpSpPr>
          <p:pic>
            <p:nvPicPr>
              <p:cNvPr id="243" name="Google Shape;243;p16"/>
              <p:cNvPicPr preferRelativeResize="0"/>
              <p:nvPr/>
            </p:nvPicPr>
            <p:blipFill rotWithShape="1">
              <a:blip r:embed="rId50" cstate="email">
                <a:alphaModFix/>
                <a:extLst>
                  <a:ext uri="{28A0092B-C50C-407E-A947-70E740481C1C}">
                    <a14:useLocalDpi xmlns:a14="http://schemas.microsoft.com/office/drawing/2010/main"/>
                  </a:ext>
                </a:extLst>
              </a:blip>
              <a:srcRect/>
              <a:stretch/>
            </p:blipFill>
            <p:spPr>
              <a:xfrm>
                <a:off x="10499554" y="2783039"/>
                <a:ext cx="785006" cy="472334"/>
              </a:xfrm>
              <a:prstGeom prst="rect">
                <a:avLst/>
              </a:prstGeom>
              <a:noFill/>
              <a:ln>
                <a:noFill/>
              </a:ln>
            </p:spPr>
          </p:pic>
          <p:sp>
            <p:nvSpPr>
              <p:cNvPr id="244" name="Google Shape;244;p16"/>
              <p:cNvSpPr txBox="1"/>
              <p:nvPr/>
            </p:nvSpPr>
            <p:spPr>
              <a:xfrm>
                <a:off x="10495000" y="32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Grenada</a:t>
                </a:r>
                <a:endParaRPr/>
              </a:p>
            </p:txBody>
          </p:sp>
        </p:grpSp>
        <p:grpSp>
          <p:nvGrpSpPr>
            <p:cNvPr id="245" name="Google Shape;245;p16"/>
            <p:cNvGrpSpPr/>
            <p:nvPr/>
          </p:nvGrpSpPr>
          <p:grpSpPr>
            <a:xfrm>
              <a:off x="5687840" y="2787236"/>
              <a:ext cx="791948" cy="647901"/>
              <a:chOff x="5687583" y="2776301"/>
              <a:chExt cx="791948" cy="647901"/>
            </a:xfrm>
          </p:grpSpPr>
          <p:pic>
            <p:nvPicPr>
              <p:cNvPr id="246" name="Google Shape;246;p16"/>
              <p:cNvPicPr preferRelativeResize="0"/>
              <p:nvPr/>
            </p:nvPicPr>
            <p:blipFill rotWithShape="1">
              <a:blip r:embed="rId51" cstate="email">
                <a:alphaModFix/>
                <a:extLst>
                  <a:ext uri="{28A0092B-C50C-407E-A947-70E740481C1C}">
                    <a14:useLocalDpi xmlns:a14="http://schemas.microsoft.com/office/drawing/2010/main"/>
                  </a:ext>
                </a:extLst>
              </a:blip>
              <a:srcRect/>
              <a:stretch/>
            </p:blipFill>
            <p:spPr>
              <a:xfrm>
                <a:off x="5694525" y="2776301"/>
                <a:ext cx="785006" cy="472306"/>
              </a:xfrm>
              <a:prstGeom prst="rect">
                <a:avLst/>
              </a:prstGeom>
              <a:noFill/>
              <a:ln>
                <a:noFill/>
              </a:ln>
            </p:spPr>
          </p:pic>
          <p:sp>
            <p:nvSpPr>
              <p:cNvPr id="247" name="Google Shape;247;p16"/>
              <p:cNvSpPr txBox="1"/>
              <p:nvPr/>
            </p:nvSpPr>
            <p:spPr>
              <a:xfrm>
                <a:off x="5687583" y="32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Ethiopia</a:t>
                </a: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lobal_reach">
  <p:cSld name="global_reach">
    <p:spTree>
      <p:nvGrpSpPr>
        <p:cNvPr id="1" name="Shape 248"/>
        <p:cNvGrpSpPr/>
        <p:nvPr/>
      </p:nvGrpSpPr>
      <p:grpSpPr>
        <a:xfrm>
          <a:off x="0" y="0"/>
          <a:ext cx="0" cy="0"/>
          <a:chOff x="0" y="0"/>
          <a:chExt cx="0" cy="0"/>
        </a:xfrm>
      </p:grpSpPr>
      <p:pic>
        <p:nvPicPr>
          <p:cNvPr id="249" name="Google Shape;249;p1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687267" y="372286"/>
            <a:ext cx="10459727" cy="5777999"/>
          </a:xfrm>
          <a:prstGeom prst="rect">
            <a:avLst/>
          </a:prstGeom>
          <a:noFill/>
          <a:ln>
            <a:noFill/>
          </a:ln>
        </p:spPr>
      </p:pic>
      <p:sp>
        <p:nvSpPr>
          <p:cNvPr id="250" name="Google Shape;250;p17"/>
          <p:cNvSpPr/>
          <p:nvPr/>
        </p:nvSpPr>
        <p:spPr>
          <a:xfrm>
            <a:off x="487100" y="2353329"/>
            <a:ext cx="2073244" cy="9958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1" name="Google Shape;251;p17"/>
          <p:cNvSpPr txBox="1"/>
          <p:nvPr/>
        </p:nvSpPr>
        <p:spPr>
          <a:xfrm>
            <a:off x="838800" y="640800"/>
            <a:ext cx="5247095" cy="74999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000"/>
              <a:buFont typeface="Arial"/>
              <a:buNone/>
            </a:pPr>
            <a:r>
              <a:rPr lang="en-GB" sz="4000" b="1" i="0" u="none" strike="noStrike" cap="none">
                <a:solidFill>
                  <a:schemeClr val="dk1"/>
                </a:solidFill>
                <a:latin typeface="Arial"/>
                <a:ea typeface="Arial"/>
                <a:cs typeface="Arial"/>
                <a:sym typeface="Arial"/>
              </a:rPr>
              <a:t>Global reach</a:t>
            </a:r>
            <a:endParaRPr/>
          </a:p>
        </p:txBody>
      </p:sp>
      <p:sp>
        <p:nvSpPr>
          <p:cNvPr id="252" name="Google Shape;252;p17"/>
          <p:cNvSpPr txBox="1"/>
          <p:nvPr/>
        </p:nvSpPr>
        <p:spPr>
          <a:xfrm>
            <a:off x="960416" y="4123198"/>
            <a:ext cx="341057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solidFill>
                  <a:schemeClr val="dk1"/>
                </a:solidFill>
                <a:latin typeface="Arial"/>
                <a:ea typeface="Arial"/>
                <a:cs typeface="Arial"/>
                <a:sym typeface="Arial"/>
              </a:rPr>
              <a:t>We have 450+ staff across 26 locations worldwide</a:t>
            </a:r>
            <a:endParaRPr/>
          </a:p>
        </p:txBody>
      </p:sp>
      <p:sp>
        <p:nvSpPr>
          <p:cNvPr id="253" name="Google Shape;253;p17"/>
          <p:cNvSpPr txBox="1"/>
          <p:nvPr/>
        </p:nvSpPr>
        <p:spPr>
          <a:xfrm>
            <a:off x="1943822" y="5758961"/>
            <a:ext cx="77859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600" b="1">
                <a:solidFill>
                  <a:schemeClr val="dk1"/>
                </a:solidFill>
                <a:latin typeface="Arial"/>
                <a:ea typeface="Arial"/>
                <a:cs typeface="Arial"/>
                <a:sym typeface="Arial"/>
              </a:rPr>
              <a:t>191</a:t>
            </a:r>
            <a:endParaRPr/>
          </a:p>
        </p:txBody>
      </p:sp>
      <p:sp>
        <p:nvSpPr>
          <p:cNvPr id="254" name="Google Shape;254;p17"/>
          <p:cNvSpPr txBox="1"/>
          <p:nvPr/>
        </p:nvSpPr>
        <p:spPr>
          <a:xfrm>
            <a:off x="3592397" y="5758961"/>
            <a:ext cx="77859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264</a:t>
            </a:r>
            <a:endParaRPr/>
          </a:p>
        </p:txBody>
      </p:sp>
      <p:sp>
        <p:nvSpPr>
          <p:cNvPr id="255" name="Google Shape;255;p17"/>
          <p:cNvSpPr txBox="1"/>
          <p:nvPr/>
        </p:nvSpPr>
        <p:spPr>
          <a:xfrm>
            <a:off x="5613108" y="5758961"/>
            <a:ext cx="172467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CABI centre</a:t>
            </a:r>
            <a:endParaRPr sz="1600" b="1">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orld_map">
  <p:cSld name="world_map">
    <p:spTree>
      <p:nvGrpSpPr>
        <p:cNvPr id="1" name="Shape 256"/>
        <p:cNvGrpSpPr/>
        <p:nvPr/>
      </p:nvGrpSpPr>
      <p:grpSpPr>
        <a:xfrm>
          <a:off x="0" y="0"/>
          <a:ext cx="0" cy="0"/>
          <a:chOff x="0" y="0"/>
          <a:chExt cx="0" cy="0"/>
        </a:xfrm>
      </p:grpSpPr>
      <p:pic>
        <p:nvPicPr>
          <p:cNvPr id="257" name="Google Shape;257;p1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74931" y="729968"/>
            <a:ext cx="10842138" cy="512027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cons_bottom">
  <p:cSld name="icons_bottom">
    <p:bg>
      <p:bgPr>
        <a:solidFill>
          <a:schemeClr val="lt1"/>
        </a:solidFill>
        <a:effectLst/>
      </p:bgPr>
    </p:bg>
    <p:spTree>
      <p:nvGrpSpPr>
        <p:cNvPr id="1" name="Shape 258"/>
        <p:cNvGrpSpPr/>
        <p:nvPr/>
      </p:nvGrpSpPr>
      <p:grpSpPr>
        <a:xfrm>
          <a:off x="0" y="0"/>
          <a:ext cx="0" cy="0"/>
          <a:chOff x="0" y="0"/>
          <a:chExt cx="0" cy="0"/>
        </a:xfrm>
      </p:grpSpPr>
      <p:pic>
        <p:nvPicPr>
          <p:cNvPr id="259" name="Google Shape;259;p19"/>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260" name="Google Shape;260;p19"/>
          <p:cNvSpPr>
            <a:spLocks noGrp="1"/>
          </p:cNvSpPr>
          <p:nvPr>
            <p:ph type="pic" idx="2"/>
          </p:nvPr>
        </p:nvSpPr>
        <p:spPr>
          <a:xfrm>
            <a:off x="0" y="0"/>
            <a:ext cx="12191999" cy="6289675"/>
          </a:xfrm>
          <a:prstGeom prst="rect">
            <a:avLst/>
          </a:prstGeom>
          <a:noFill/>
          <a:ln>
            <a:noFill/>
          </a:ln>
        </p:spPr>
      </p:sp>
      <p:sp>
        <p:nvSpPr>
          <p:cNvPr id="261" name="Google Shape;261;p19"/>
          <p:cNvSpPr txBox="1">
            <a:spLocks noGrp="1"/>
          </p:cNvSpPr>
          <p:nvPr>
            <p:ph type="ctrTitle"/>
          </p:nvPr>
        </p:nvSpPr>
        <p:spPr>
          <a:xfrm>
            <a:off x="0" y="4052020"/>
            <a:ext cx="12192000" cy="2237655"/>
          </a:xfrm>
          <a:prstGeom prst="rect">
            <a:avLst/>
          </a:prstGeom>
          <a:gradFill>
            <a:gsLst>
              <a:gs pos="0">
                <a:srgbClr val="000000">
                  <a:alpha val="60000"/>
                </a:srgbClr>
              </a:gs>
              <a:gs pos="52999">
                <a:srgbClr val="000000">
                  <a:alpha val="34901"/>
                </a:srgbClr>
              </a:gs>
              <a:gs pos="100000">
                <a:srgbClr val="000000">
                  <a:alpha val="0"/>
                </a:srgbClr>
              </a:gs>
            </a:gsLst>
            <a:lin ang="16200000" scaled="0"/>
          </a:gradFill>
          <a:ln>
            <a:noFill/>
          </a:ln>
        </p:spPr>
        <p:txBody>
          <a:bodyPr spcFirstLastPara="1" wrap="square" lIns="91425" tIns="180000" rIns="91425" bIns="180000" anchor="b" anchorCtr="0">
            <a:normAutofit/>
          </a:bodyPr>
          <a:lstStyle>
            <a:lvl1pPr lvl="0" algn="ctr">
              <a:lnSpc>
                <a:spcPct val="90000"/>
              </a:lnSpc>
              <a:spcBef>
                <a:spcPts val="0"/>
              </a:spcBef>
              <a:spcAft>
                <a:spcPts val="0"/>
              </a:spcAft>
              <a:buClr>
                <a:schemeClr val="lt1"/>
              </a:buClr>
              <a:buSzPts val="5400"/>
              <a:buFont typeface="Arial"/>
              <a:buNone/>
              <a:defRPr sz="540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19"/>
          <p:cNvSpPr>
            <a:spLocks noGrp="1"/>
          </p:cNvSpPr>
          <p:nvPr>
            <p:ph type="pic" idx="3"/>
          </p:nvPr>
        </p:nvSpPr>
        <p:spPr>
          <a:xfrm>
            <a:off x="231524" y="4989638"/>
            <a:ext cx="1039524" cy="1039523"/>
          </a:xfrm>
          <a:prstGeom prst="rect">
            <a:avLst/>
          </a:prstGeom>
          <a:noFill/>
          <a:ln>
            <a:noFill/>
          </a:ln>
        </p:spPr>
      </p:sp>
      <p:sp>
        <p:nvSpPr>
          <p:cNvPr id="263" name="Google Shape;263;p19"/>
          <p:cNvSpPr>
            <a:spLocks noGrp="1"/>
          </p:cNvSpPr>
          <p:nvPr>
            <p:ph type="pic" idx="4"/>
          </p:nvPr>
        </p:nvSpPr>
        <p:spPr>
          <a:xfrm>
            <a:off x="2011757" y="4989637"/>
            <a:ext cx="1039524" cy="1039523"/>
          </a:xfrm>
          <a:prstGeom prst="rect">
            <a:avLst/>
          </a:prstGeom>
          <a:noFill/>
          <a:ln>
            <a:noFill/>
          </a:ln>
        </p:spPr>
      </p:sp>
      <p:sp>
        <p:nvSpPr>
          <p:cNvPr id="264" name="Google Shape;264;p19"/>
          <p:cNvSpPr>
            <a:spLocks noGrp="1"/>
          </p:cNvSpPr>
          <p:nvPr>
            <p:ph type="pic" idx="5"/>
          </p:nvPr>
        </p:nvSpPr>
        <p:spPr>
          <a:xfrm>
            <a:off x="3791990" y="4989637"/>
            <a:ext cx="1039524" cy="1039523"/>
          </a:xfrm>
          <a:prstGeom prst="rect">
            <a:avLst/>
          </a:prstGeom>
          <a:noFill/>
          <a:ln>
            <a:noFill/>
          </a:ln>
        </p:spPr>
      </p:sp>
      <p:sp>
        <p:nvSpPr>
          <p:cNvPr id="265" name="Google Shape;265;p19"/>
          <p:cNvSpPr>
            <a:spLocks noGrp="1"/>
          </p:cNvSpPr>
          <p:nvPr>
            <p:ph type="pic" idx="6"/>
          </p:nvPr>
        </p:nvSpPr>
        <p:spPr>
          <a:xfrm>
            <a:off x="5572223" y="4989638"/>
            <a:ext cx="1039524" cy="1039523"/>
          </a:xfrm>
          <a:prstGeom prst="rect">
            <a:avLst/>
          </a:prstGeom>
          <a:noFill/>
          <a:ln>
            <a:noFill/>
          </a:ln>
        </p:spPr>
      </p:sp>
      <p:sp>
        <p:nvSpPr>
          <p:cNvPr id="266" name="Google Shape;266;p19"/>
          <p:cNvSpPr>
            <a:spLocks noGrp="1"/>
          </p:cNvSpPr>
          <p:nvPr>
            <p:ph type="pic" idx="7"/>
          </p:nvPr>
        </p:nvSpPr>
        <p:spPr>
          <a:xfrm>
            <a:off x="7352456" y="4989637"/>
            <a:ext cx="1039524" cy="1039523"/>
          </a:xfrm>
          <a:prstGeom prst="rect">
            <a:avLst/>
          </a:prstGeom>
          <a:noFill/>
          <a:ln>
            <a:noFill/>
          </a:ln>
        </p:spPr>
      </p:sp>
      <p:sp>
        <p:nvSpPr>
          <p:cNvPr id="267" name="Google Shape;267;p19"/>
          <p:cNvSpPr>
            <a:spLocks noGrp="1"/>
          </p:cNvSpPr>
          <p:nvPr>
            <p:ph type="pic" idx="8"/>
          </p:nvPr>
        </p:nvSpPr>
        <p:spPr>
          <a:xfrm>
            <a:off x="9132689" y="4989637"/>
            <a:ext cx="1039524" cy="1039523"/>
          </a:xfrm>
          <a:prstGeom prst="rect">
            <a:avLst/>
          </a:prstGeom>
          <a:noFill/>
          <a:ln>
            <a:noFill/>
          </a:ln>
        </p:spPr>
      </p:sp>
      <p:sp>
        <p:nvSpPr>
          <p:cNvPr id="268" name="Google Shape;268;p19"/>
          <p:cNvSpPr>
            <a:spLocks noGrp="1"/>
          </p:cNvSpPr>
          <p:nvPr>
            <p:ph type="pic" idx="9"/>
          </p:nvPr>
        </p:nvSpPr>
        <p:spPr>
          <a:xfrm>
            <a:off x="10912922" y="4989637"/>
            <a:ext cx="1039524" cy="1039523"/>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_left">
  <p:cSld name="quote_left">
    <p:bg>
      <p:bgPr>
        <a:solidFill>
          <a:schemeClr val="lt1"/>
        </a:solidFill>
        <a:effectLst/>
      </p:bgPr>
    </p:bg>
    <p:spTree>
      <p:nvGrpSpPr>
        <p:cNvPr id="1" name="Shape 269"/>
        <p:cNvGrpSpPr/>
        <p:nvPr/>
      </p:nvGrpSpPr>
      <p:grpSpPr>
        <a:xfrm>
          <a:off x="0" y="0"/>
          <a:ext cx="0" cy="0"/>
          <a:chOff x="0" y="0"/>
          <a:chExt cx="0" cy="0"/>
        </a:xfrm>
      </p:grpSpPr>
      <p:pic>
        <p:nvPicPr>
          <p:cNvPr id="270" name="Google Shape;270;p20"/>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271" name="Google Shape;271;p20"/>
          <p:cNvSpPr>
            <a:spLocks noGrp="1"/>
          </p:cNvSpPr>
          <p:nvPr>
            <p:ph type="pic" idx="2"/>
          </p:nvPr>
        </p:nvSpPr>
        <p:spPr>
          <a:xfrm>
            <a:off x="0" y="0"/>
            <a:ext cx="12192000" cy="6289675"/>
          </a:xfrm>
          <a:prstGeom prst="rect">
            <a:avLst/>
          </a:prstGeom>
          <a:noFill/>
          <a:ln>
            <a:noFill/>
          </a:ln>
        </p:spPr>
      </p:sp>
      <p:sp>
        <p:nvSpPr>
          <p:cNvPr id="272" name="Google Shape;272;p20"/>
          <p:cNvSpPr txBox="1">
            <a:spLocks noGrp="1"/>
          </p:cNvSpPr>
          <p:nvPr>
            <p:ph type="body" idx="1"/>
          </p:nvPr>
        </p:nvSpPr>
        <p:spPr>
          <a:xfrm>
            <a:off x="0" y="0"/>
            <a:ext cx="5870027" cy="6289675"/>
          </a:xfrm>
          <a:prstGeom prst="rect">
            <a:avLst/>
          </a:prstGeom>
          <a:gradFill>
            <a:gsLst>
              <a:gs pos="0">
                <a:srgbClr val="000000">
                  <a:alpha val="64705"/>
                </a:srgbClr>
              </a:gs>
              <a:gs pos="71000">
                <a:srgbClr val="000000">
                  <a:alpha val="29803"/>
                </a:srgbClr>
              </a:gs>
              <a:gs pos="100000">
                <a:srgbClr val="000000">
                  <a:alpha val="0"/>
                </a:srgbClr>
              </a:gs>
            </a:gsLst>
            <a:lin ang="0" scaled="0"/>
          </a:gra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a:solidFill>
                  <a:schemeClr val="dk1"/>
                </a:solidFill>
              </a:defRPr>
            </a:lvl1pPr>
            <a:lvl2pPr marL="914400" lvl="1" indent="-228600" algn="l">
              <a:lnSpc>
                <a:spcPct val="90000"/>
              </a:lnSpc>
              <a:spcBef>
                <a:spcPts val="500"/>
              </a:spcBef>
              <a:spcAft>
                <a:spcPts val="0"/>
              </a:spcAft>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20"/>
          <p:cNvSpPr txBox="1">
            <a:spLocks noGrp="1"/>
          </p:cNvSpPr>
          <p:nvPr>
            <p:ph type="title"/>
          </p:nvPr>
        </p:nvSpPr>
        <p:spPr>
          <a:xfrm>
            <a:off x="838200" y="640352"/>
            <a:ext cx="5031827" cy="500897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_right">
  <p:cSld name="quote_right">
    <p:bg>
      <p:bgPr>
        <a:solidFill>
          <a:schemeClr val="lt1"/>
        </a:solidFill>
        <a:effectLst/>
      </p:bgPr>
    </p:bg>
    <p:spTree>
      <p:nvGrpSpPr>
        <p:cNvPr id="1" name="Shape 274"/>
        <p:cNvGrpSpPr/>
        <p:nvPr/>
      </p:nvGrpSpPr>
      <p:grpSpPr>
        <a:xfrm>
          <a:off x="0" y="0"/>
          <a:ext cx="0" cy="0"/>
          <a:chOff x="0" y="0"/>
          <a:chExt cx="0" cy="0"/>
        </a:xfrm>
      </p:grpSpPr>
      <p:pic>
        <p:nvPicPr>
          <p:cNvPr id="275" name="Google Shape;275;p21"/>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276" name="Google Shape;276;p21"/>
          <p:cNvSpPr>
            <a:spLocks noGrp="1"/>
          </p:cNvSpPr>
          <p:nvPr>
            <p:ph type="pic" idx="2"/>
          </p:nvPr>
        </p:nvSpPr>
        <p:spPr>
          <a:xfrm>
            <a:off x="0" y="0"/>
            <a:ext cx="12192000" cy="6289675"/>
          </a:xfrm>
          <a:prstGeom prst="rect">
            <a:avLst/>
          </a:prstGeom>
          <a:noFill/>
          <a:ln>
            <a:noFill/>
          </a:ln>
        </p:spPr>
      </p:sp>
      <p:sp>
        <p:nvSpPr>
          <p:cNvPr id="277" name="Google Shape;277;p21"/>
          <p:cNvSpPr txBox="1">
            <a:spLocks noGrp="1"/>
          </p:cNvSpPr>
          <p:nvPr>
            <p:ph type="body" idx="1"/>
          </p:nvPr>
        </p:nvSpPr>
        <p:spPr>
          <a:xfrm>
            <a:off x="6321972" y="0"/>
            <a:ext cx="5870027" cy="6289675"/>
          </a:xfrm>
          <a:prstGeom prst="rect">
            <a:avLst/>
          </a:prstGeom>
          <a:gradFill>
            <a:gsLst>
              <a:gs pos="0">
                <a:srgbClr val="000000">
                  <a:alpha val="64705"/>
                </a:srgbClr>
              </a:gs>
              <a:gs pos="71000">
                <a:srgbClr val="000000">
                  <a:alpha val="29803"/>
                </a:srgbClr>
              </a:gs>
              <a:gs pos="100000">
                <a:srgbClr val="000000">
                  <a:alpha val="0"/>
                </a:srgbClr>
              </a:gs>
            </a:gsLst>
            <a:lin ang="10800000" scaled="0"/>
          </a:gra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a:solidFill>
                  <a:schemeClr val="dk1"/>
                </a:solidFill>
              </a:defRPr>
            </a:lvl1pPr>
            <a:lvl2pPr marL="914400" lvl="1" indent="-228600" algn="l">
              <a:lnSpc>
                <a:spcPct val="90000"/>
              </a:lnSpc>
              <a:spcBef>
                <a:spcPts val="500"/>
              </a:spcBef>
              <a:spcAft>
                <a:spcPts val="0"/>
              </a:spcAft>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21"/>
          <p:cNvSpPr txBox="1">
            <a:spLocks noGrp="1"/>
          </p:cNvSpPr>
          <p:nvPr>
            <p:ph type="title"/>
          </p:nvPr>
        </p:nvSpPr>
        <p:spPr>
          <a:xfrm>
            <a:off x="6321973" y="640352"/>
            <a:ext cx="5031827" cy="500897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cons_text_left">
  <p:cSld name="icons_text_left">
    <p:bg>
      <p:bgPr>
        <a:solidFill>
          <a:schemeClr val="lt1"/>
        </a:solidFill>
        <a:effectLst/>
      </p:bgPr>
    </p:bg>
    <p:spTree>
      <p:nvGrpSpPr>
        <p:cNvPr id="1" name="Shape 279"/>
        <p:cNvGrpSpPr/>
        <p:nvPr/>
      </p:nvGrpSpPr>
      <p:grpSpPr>
        <a:xfrm>
          <a:off x="0" y="0"/>
          <a:ext cx="0" cy="0"/>
          <a:chOff x="0" y="0"/>
          <a:chExt cx="0" cy="0"/>
        </a:xfrm>
      </p:grpSpPr>
      <p:pic>
        <p:nvPicPr>
          <p:cNvPr id="280" name="Google Shape;280;p22"/>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281" name="Google Shape;281;p22"/>
          <p:cNvSpPr>
            <a:spLocks noGrp="1"/>
          </p:cNvSpPr>
          <p:nvPr>
            <p:ph type="pic" idx="2"/>
          </p:nvPr>
        </p:nvSpPr>
        <p:spPr>
          <a:xfrm>
            <a:off x="-1" y="0"/>
            <a:ext cx="12191999" cy="6289675"/>
          </a:xfrm>
          <a:prstGeom prst="rect">
            <a:avLst/>
          </a:prstGeom>
          <a:noFill/>
          <a:ln>
            <a:noFill/>
          </a:ln>
        </p:spPr>
      </p:sp>
      <p:sp>
        <p:nvSpPr>
          <p:cNvPr id="282" name="Google Shape;282;p22"/>
          <p:cNvSpPr txBox="1">
            <a:spLocks noGrp="1"/>
          </p:cNvSpPr>
          <p:nvPr>
            <p:ph type="body" idx="1"/>
          </p:nvPr>
        </p:nvSpPr>
        <p:spPr>
          <a:xfrm>
            <a:off x="0" y="0"/>
            <a:ext cx="5870028" cy="6289675"/>
          </a:xfrm>
          <a:prstGeom prst="rect">
            <a:avLst/>
          </a:prstGeom>
          <a:gradFill>
            <a:gsLst>
              <a:gs pos="0">
                <a:srgbClr val="000000">
                  <a:alpha val="69803"/>
                </a:srgbClr>
              </a:gs>
              <a:gs pos="71000">
                <a:srgbClr val="000000">
                  <a:alpha val="24705"/>
                </a:srgbClr>
              </a:gs>
              <a:gs pos="100000">
                <a:srgbClr val="000000">
                  <a:alpha val="0"/>
                </a:srgbClr>
              </a:gs>
            </a:gsLst>
            <a:lin ang="0" scaled="0"/>
          </a:gra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a:solidFill>
                  <a:schemeClr val="dk1"/>
                </a:solidFill>
              </a:defRPr>
            </a:lvl1pPr>
            <a:lvl2pPr marL="914400" lvl="1" indent="-228600" algn="l">
              <a:lnSpc>
                <a:spcPct val="90000"/>
              </a:lnSpc>
              <a:spcBef>
                <a:spcPts val="500"/>
              </a:spcBef>
              <a:spcAft>
                <a:spcPts val="0"/>
              </a:spcAft>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22"/>
          <p:cNvSpPr txBox="1">
            <a:spLocks noGrp="1"/>
          </p:cNvSpPr>
          <p:nvPr>
            <p:ph type="title"/>
          </p:nvPr>
        </p:nvSpPr>
        <p:spPr>
          <a:xfrm>
            <a:off x="838200" y="365125"/>
            <a:ext cx="503182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22"/>
          <p:cNvSpPr txBox="1">
            <a:spLocks noGrp="1"/>
          </p:cNvSpPr>
          <p:nvPr>
            <p:ph type="body" idx="3"/>
          </p:nvPr>
        </p:nvSpPr>
        <p:spPr>
          <a:xfrm>
            <a:off x="2196811" y="2192408"/>
            <a:ext cx="6413789" cy="43613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22"/>
          <p:cNvSpPr txBox="1">
            <a:spLocks noGrp="1"/>
          </p:cNvSpPr>
          <p:nvPr>
            <p:ph type="body" idx="4"/>
          </p:nvPr>
        </p:nvSpPr>
        <p:spPr>
          <a:xfrm>
            <a:off x="2196811" y="3667917"/>
            <a:ext cx="6413789" cy="4361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22"/>
          <p:cNvSpPr txBox="1">
            <a:spLocks noGrp="1"/>
          </p:cNvSpPr>
          <p:nvPr>
            <p:ph type="body" idx="5"/>
          </p:nvPr>
        </p:nvSpPr>
        <p:spPr>
          <a:xfrm>
            <a:off x="2196811" y="5143426"/>
            <a:ext cx="6413789" cy="4361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22"/>
          <p:cNvSpPr>
            <a:spLocks noGrp="1"/>
          </p:cNvSpPr>
          <p:nvPr>
            <p:ph type="pic" idx="6"/>
          </p:nvPr>
        </p:nvSpPr>
        <p:spPr>
          <a:xfrm>
            <a:off x="838200" y="1890712"/>
            <a:ext cx="1039524" cy="1039523"/>
          </a:xfrm>
          <a:prstGeom prst="rect">
            <a:avLst/>
          </a:prstGeom>
          <a:noFill/>
          <a:ln>
            <a:noFill/>
          </a:ln>
        </p:spPr>
      </p:sp>
      <p:sp>
        <p:nvSpPr>
          <p:cNvPr id="288" name="Google Shape;288;p22"/>
          <p:cNvSpPr>
            <a:spLocks noGrp="1"/>
          </p:cNvSpPr>
          <p:nvPr>
            <p:ph type="pic" idx="7"/>
          </p:nvPr>
        </p:nvSpPr>
        <p:spPr>
          <a:xfrm>
            <a:off x="838200" y="3366221"/>
            <a:ext cx="1039524" cy="1039523"/>
          </a:xfrm>
          <a:prstGeom prst="rect">
            <a:avLst/>
          </a:prstGeom>
          <a:noFill/>
          <a:ln>
            <a:noFill/>
          </a:ln>
        </p:spPr>
      </p:sp>
      <p:sp>
        <p:nvSpPr>
          <p:cNvPr id="289" name="Google Shape;289;p22"/>
          <p:cNvSpPr>
            <a:spLocks noGrp="1"/>
          </p:cNvSpPr>
          <p:nvPr>
            <p:ph type="pic" idx="8"/>
          </p:nvPr>
        </p:nvSpPr>
        <p:spPr>
          <a:xfrm>
            <a:off x="838200" y="4841730"/>
            <a:ext cx="1039524" cy="1039523"/>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_only">
  <p:cSld name="image_only">
    <p:bg>
      <p:bgPr>
        <a:solidFill>
          <a:schemeClr val="lt1"/>
        </a:solidFill>
        <a:effectLst/>
      </p:bgPr>
    </p:bg>
    <p:spTree>
      <p:nvGrpSpPr>
        <p:cNvPr id="1" name="Shape 290"/>
        <p:cNvGrpSpPr/>
        <p:nvPr/>
      </p:nvGrpSpPr>
      <p:grpSpPr>
        <a:xfrm>
          <a:off x="0" y="0"/>
          <a:ext cx="0" cy="0"/>
          <a:chOff x="0" y="0"/>
          <a:chExt cx="0" cy="0"/>
        </a:xfrm>
      </p:grpSpPr>
      <p:pic>
        <p:nvPicPr>
          <p:cNvPr id="291" name="Google Shape;291;p23"/>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292" name="Google Shape;292;p23"/>
          <p:cNvSpPr>
            <a:spLocks noGrp="1"/>
          </p:cNvSpPr>
          <p:nvPr>
            <p:ph type="pic" idx="2"/>
          </p:nvPr>
        </p:nvSpPr>
        <p:spPr>
          <a:xfrm>
            <a:off x="0" y="0"/>
            <a:ext cx="12192000" cy="6289675"/>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_you" type="blank">
  <p:cSld name="BLANK">
    <p:spTree>
      <p:nvGrpSpPr>
        <p:cNvPr id="1" name="Shape 294"/>
        <p:cNvGrpSpPr/>
        <p:nvPr/>
      </p:nvGrpSpPr>
      <p:grpSpPr>
        <a:xfrm>
          <a:off x="0" y="0"/>
          <a:ext cx="0" cy="0"/>
          <a:chOff x="0" y="0"/>
          <a:chExt cx="0" cy="0"/>
        </a:xfrm>
      </p:grpSpPr>
      <p:sp>
        <p:nvSpPr>
          <p:cNvPr id="295" name="Google Shape;295;p25"/>
          <p:cNvSpPr/>
          <p:nvPr/>
        </p:nvSpPr>
        <p:spPr>
          <a:xfrm>
            <a:off x="0" y="0"/>
            <a:ext cx="12192000"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6" name="Google Shape;296;p2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49602" y="263544"/>
            <a:ext cx="10892796" cy="2901912"/>
          </a:xfrm>
          <a:prstGeom prst="rect">
            <a:avLst/>
          </a:prstGeom>
          <a:noFill/>
          <a:ln>
            <a:noFill/>
          </a:ln>
        </p:spPr>
      </p:pic>
      <p:pic>
        <p:nvPicPr>
          <p:cNvPr id="297" name="Google Shape;297;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39410" y="5368255"/>
            <a:ext cx="922973" cy="526899"/>
          </a:xfrm>
          <a:prstGeom prst="rect">
            <a:avLst/>
          </a:prstGeom>
          <a:noFill/>
          <a:ln>
            <a:noFill/>
          </a:ln>
        </p:spPr>
      </p:pic>
      <p:sp>
        <p:nvSpPr>
          <p:cNvPr id="298" name="Google Shape;298;p25"/>
          <p:cNvSpPr txBox="1"/>
          <p:nvPr/>
        </p:nvSpPr>
        <p:spPr>
          <a:xfrm>
            <a:off x="2590716" y="5443068"/>
            <a:ext cx="144015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a:solidFill>
                  <a:srgbClr val="262626"/>
                </a:solidFill>
                <a:latin typeface="Arial"/>
                <a:ea typeface="Arial"/>
                <a:cs typeface="Arial"/>
                <a:sym typeface="Arial"/>
              </a:rPr>
              <a:t>Ministry of Agriculture and Rural Affairs, </a:t>
            </a:r>
            <a:endParaRPr sz="800">
              <a:solidFill>
                <a:srgbClr val="5C5C5C"/>
              </a:solidFill>
              <a:latin typeface="Times New Roman"/>
              <a:ea typeface="Times New Roman"/>
              <a:cs typeface="Times New Roman"/>
              <a:sym typeface="Times New Roman"/>
            </a:endParaRPr>
          </a:p>
          <a:p>
            <a:pPr marL="0" marR="0" lvl="0" indent="0" algn="ctr" rtl="0">
              <a:spcBef>
                <a:spcPts val="0"/>
              </a:spcBef>
              <a:spcAft>
                <a:spcPts val="0"/>
              </a:spcAft>
              <a:buNone/>
            </a:pPr>
            <a:r>
              <a:rPr lang="en-GB" sz="800">
                <a:solidFill>
                  <a:srgbClr val="262626"/>
                </a:solidFill>
                <a:latin typeface="Arial"/>
                <a:ea typeface="Arial"/>
                <a:cs typeface="Arial"/>
                <a:sym typeface="Arial"/>
              </a:rPr>
              <a:t>People’s Republic of China</a:t>
            </a:r>
            <a:endParaRPr sz="800">
              <a:solidFill>
                <a:srgbClr val="5C5C5C"/>
              </a:solidFill>
              <a:latin typeface="Arial"/>
              <a:ea typeface="Arial"/>
              <a:cs typeface="Arial"/>
              <a:sym typeface="Arial"/>
            </a:endParaRPr>
          </a:p>
        </p:txBody>
      </p:sp>
      <p:pic>
        <p:nvPicPr>
          <p:cNvPr id="299" name="Google Shape;299;p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138771" y="5443068"/>
            <a:ext cx="1161290" cy="525170"/>
          </a:xfrm>
          <a:prstGeom prst="rect">
            <a:avLst/>
          </a:prstGeom>
          <a:noFill/>
          <a:ln>
            <a:noFill/>
          </a:ln>
        </p:spPr>
      </p:pic>
      <p:pic>
        <p:nvPicPr>
          <p:cNvPr id="300" name="Google Shape;300;p2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92180" y="5242331"/>
            <a:ext cx="652822" cy="652823"/>
          </a:xfrm>
          <a:prstGeom prst="rect">
            <a:avLst/>
          </a:prstGeom>
          <a:noFill/>
          <a:ln>
            <a:noFill/>
          </a:ln>
        </p:spPr>
      </p:pic>
      <p:pic>
        <p:nvPicPr>
          <p:cNvPr id="301" name="Google Shape;301;p2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382434" y="5368255"/>
            <a:ext cx="1447800" cy="581025"/>
          </a:xfrm>
          <a:prstGeom prst="rect">
            <a:avLst/>
          </a:prstGeom>
          <a:noFill/>
          <a:ln>
            <a:noFill/>
          </a:ln>
        </p:spPr>
      </p:pic>
      <p:pic>
        <p:nvPicPr>
          <p:cNvPr id="302" name="Google Shape;302;p25" descr="Canada AAFC.pn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633739" y="5495936"/>
            <a:ext cx="1440160" cy="265993"/>
          </a:xfrm>
          <a:prstGeom prst="rect">
            <a:avLst/>
          </a:prstGeom>
          <a:noFill/>
          <a:ln>
            <a:noFill/>
          </a:ln>
        </p:spPr>
      </p:pic>
      <p:sp>
        <p:nvSpPr>
          <p:cNvPr id="303" name="Google Shape;303;p25"/>
          <p:cNvSpPr txBox="1"/>
          <p:nvPr/>
        </p:nvSpPr>
        <p:spPr>
          <a:xfrm>
            <a:off x="1981200" y="4103152"/>
            <a:ext cx="8229600" cy="4632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37833B"/>
              </a:buClr>
              <a:buSzPts val="1400"/>
              <a:buFont typeface="Arial"/>
              <a:buNone/>
            </a:pPr>
            <a:r>
              <a:rPr lang="en-GB" sz="1400">
                <a:solidFill>
                  <a:srgbClr val="000000"/>
                </a:solidFill>
                <a:latin typeface="Arial"/>
                <a:ea typeface="Arial"/>
                <a:cs typeface="Arial"/>
                <a:sym typeface="Arial"/>
              </a:rPr>
              <a:t>CABI is an international intergovernmental organisation, and we gratefully acknowledge </a:t>
            </a:r>
            <a:br>
              <a:rPr lang="en-GB" sz="1400">
                <a:solidFill>
                  <a:srgbClr val="000000"/>
                </a:solidFill>
                <a:latin typeface="Arial"/>
                <a:ea typeface="Arial"/>
                <a:cs typeface="Arial"/>
                <a:sym typeface="Arial"/>
              </a:rPr>
            </a:br>
            <a:r>
              <a:rPr lang="en-GB" sz="1400">
                <a:solidFill>
                  <a:srgbClr val="000000"/>
                </a:solidFill>
                <a:latin typeface="Arial"/>
                <a:ea typeface="Arial"/>
                <a:cs typeface="Arial"/>
                <a:sym typeface="Arial"/>
              </a:rPr>
              <a:t>the core financial support from our member countries (and lead agencies) including:</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0"/>
        <p:cNvGrpSpPr/>
        <p:nvPr/>
      </p:nvGrpSpPr>
      <p:grpSpPr>
        <a:xfrm>
          <a:off x="0" y="0"/>
          <a:ext cx="0" cy="0"/>
          <a:chOff x="0" y="0"/>
          <a:chExt cx="0" cy="0"/>
        </a:xfrm>
      </p:grpSpPr>
      <p:pic>
        <p:nvPicPr>
          <p:cNvPr id="311" name="Google Shape;311;g2805a5640c0_0_361"/>
          <p:cNvPicPr preferRelativeResize="0"/>
          <p:nvPr/>
        </p:nvPicPr>
        <p:blipFill rotWithShape="1">
          <a:blip r:embed="rId2">
            <a:alphaModFix/>
          </a:blip>
          <a:srcRect/>
          <a:stretch/>
        </p:blipFill>
        <p:spPr>
          <a:xfrm>
            <a:off x="0" y="0"/>
            <a:ext cx="12192000" cy="4398964"/>
          </a:xfrm>
          <a:prstGeom prst="rect">
            <a:avLst/>
          </a:prstGeom>
          <a:noFill/>
          <a:ln>
            <a:noFill/>
          </a:ln>
        </p:spPr>
      </p:pic>
      <p:sp>
        <p:nvSpPr>
          <p:cNvPr id="312" name="Google Shape;312;g2805a5640c0_0_361"/>
          <p:cNvSpPr>
            <a:spLocks noGrp="1"/>
          </p:cNvSpPr>
          <p:nvPr>
            <p:ph type="pic" idx="2"/>
          </p:nvPr>
        </p:nvSpPr>
        <p:spPr>
          <a:xfrm>
            <a:off x="0" y="0"/>
            <a:ext cx="12192000" cy="4398900"/>
          </a:xfrm>
          <a:prstGeom prst="rect">
            <a:avLst/>
          </a:prstGeom>
          <a:noFill/>
          <a:ln>
            <a:noFill/>
          </a:ln>
        </p:spPr>
      </p:sp>
      <p:sp>
        <p:nvSpPr>
          <p:cNvPr id="313" name="Google Shape;313;g2805a5640c0_0_361"/>
          <p:cNvSpPr/>
          <p:nvPr/>
        </p:nvSpPr>
        <p:spPr>
          <a:xfrm>
            <a:off x="0" y="4399280"/>
            <a:ext cx="12192000" cy="1889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14" name="Google Shape;314;g2805a5640c0_0_361"/>
          <p:cNvSpPr txBox="1">
            <a:spLocks noGrp="1"/>
          </p:cNvSpPr>
          <p:nvPr>
            <p:ph type="subTitle" idx="1"/>
          </p:nvPr>
        </p:nvSpPr>
        <p:spPr>
          <a:xfrm>
            <a:off x="0" y="4663111"/>
            <a:ext cx="12192000" cy="3201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SzPts val="2400"/>
              <a:buNone/>
              <a:defRPr sz="2400">
                <a:solidFill>
                  <a:schemeClr val="lt1"/>
                </a:solidFill>
              </a:defRPr>
            </a:lvl1pPr>
            <a:lvl2pPr lvl="1" algn="ctr" rtl="0">
              <a:lnSpc>
                <a:spcPct val="90000"/>
              </a:lnSpc>
              <a:spcBef>
                <a:spcPts val="500"/>
              </a:spcBef>
              <a:spcAft>
                <a:spcPts val="0"/>
              </a:spcAft>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15" name="Google Shape;315;g2805a5640c0_0_361"/>
          <p:cNvSpPr txBox="1">
            <a:spLocks noGrp="1"/>
          </p:cNvSpPr>
          <p:nvPr>
            <p:ph type="ctrTitle"/>
          </p:nvPr>
        </p:nvSpPr>
        <p:spPr>
          <a:xfrm>
            <a:off x="0" y="2339163"/>
            <a:ext cx="12192000" cy="2059800"/>
          </a:xfrm>
          <a:prstGeom prst="rect">
            <a:avLst/>
          </a:prstGeom>
          <a:gradFill>
            <a:gsLst>
              <a:gs pos="0">
                <a:srgbClr val="000000">
                  <a:alpha val="60000"/>
                </a:srgbClr>
              </a:gs>
              <a:gs pos="52999">
                <a:srgbClr val="000000">
                  <a:alpha val="34901"/>
                </a:srgbClr>
              </a:gs>
              <a:gs pos="100000">
                <a:srgbClr val="000000">
                  <a:alpha val="0"/>
                </a:srgbClr>
              </a:gs>
            </a:gsLst>
            <a:lin ang="16200038" scaled="0"/>
          </a:gradFill>
          <a:ln>
            <a:noFill/>
          </a:ln>
        </p:spPr>
        <p:txBody>
          <a:bodyPr spcFirstLastPara="1" wrap="square" lIns="91425" tIns="180000" rIns="91425" bIns="180000" anchor="b" anchorCtr="0">
            <a:normAutofit/>
          </a:bodyPr>
          <a:lstStyle>
            <a:lvl1pPr lvl="0" algn="ctr" rtl="0">
              <a:lnSpc>
                <a:spcPct val="90000"/>
              </a:lnSpc>
              <a:spcBef>
                <a:spcPts val="0"/>
              </a:spcBef>
              <a:spcAft>
                <a:spcPts val="0"/>
              </a:spcAft>
              <a:buClr>
                <a:schemeClr val="lt1"/>
              </a:buClr>
              <a:buSzPts val="5400"/>
              <a:buFont typeface="Arial"/>
              <a:buNone/>
              <a:defRPr sz="5400" b="1"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6" name="Google Shape;316;g2805a5640c0_0_361"/>
          <p:cNvSpPr txBox="1">
            <a:spLocks noGrp="1"/>
          </p:cNvSpPr>
          <p:nvPr>
            <p:ph type="body" idx="3"/>
          </p:nvPr>
        </p:nvSpPr>
        <p:spPr>
          <a:xfrm>
            <a:off x="0" y="5309055"/>
            <a:ext cx="12192000" cy="2937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SzPts val="1600"/>
              <a:buNone/>
              <a:defRPr sz="1600">
                <a:solidFill>
                  <a:schemeClr val="lt1"/>
                </a:solidFill>
              </a:defRPr>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Clr>
                <a:schemeClr val="dk1"/>
              </a:buClr>
              <a:buSzPts val="1600"/>
              <a:buChar char="•"/>
              <a:defRPr sz="16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7" name="Google Shape;317;g2805a5640c0_0_361"/>
          <p:cNvSpPr txBox="1">
            <a:spLocks noGrp="1"/>
          </p:cNvSpPr>
          <p:nvPr>
            <p:ph type="body" idx="4"/>
          </p:nvPr>
        </p:nvSpPr>
        <p:spPr>
          <a:xfrm>
            <a:off x="0" y="5629116"/>
            <a:ext cx="12192000" cy="2937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SzPts val="1600"/>
              <a:buNone/>
              <a:defRPr sz="1600">
                <a:solidFill>
                  <a:schemeClr val="lt1"/>
                </a:solidFill>
              </a:defRPr>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Clr>
                <a:schemeClr val="dk1"/>
              </a:buClr>
              <a:buSzPts val="1600"/>
              <a:buChar char="•"/>
              <a:defRPr sz="16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8" name="Google Shape;318;g2805a5640c0_0_361"/>
          <p:cNvSpPr txBox="1">
            <a:spLocks noGrp="1"/>
          </p:cNvSpPr>
          <p:nvPr>
            <p:ph type="body" idx="5"/>
          </p:nvPr>
        </p:nvSpPr>
        <p:spPr>
          <a:xfrm>
            <a:off x="-1" y="5949177"/>
            <a:ext cx="12192000" cy="2937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SzPts val="1600"/>
              <a:buNone/>
              <a:defRPr sz="1600">
                <a:solidFill>
                  <a:schemeClr val="lt1"/>
                </a:solidFill>
              </a:defRPr>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Clr>
                <a:schemeClr val="dk1"/>
              </a:buClr>
              <a:buSzPts val="1600"/>
              <a:buChar char="•"/>
              <a:defRPr sz="16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picture">
  <p:cSld name="Content with picture">
    <p:spTree>
      <p:nvGrpSpPr>
        <p:cNvPr id="1" name="Shape 319"/>
        <p:cNvGrpSpPr/>
        <p:nvPr/>
      </p:nvGrpSpPr>
      <p:grpSpPr>
        <a:xfrm>
          <a:off x="0" y="0"/>
          <a:ext cx="0" cy="0"/>
          <a:chOff x="0" y="0"/>
          <a:chExt cx="0" cy="0"/>
        </a:xfrm>
      </p:grpSpPr>
      <p:pic>
        <p:nvPicPr>
          <p:cNvPr id="320" name="Google Shape;320;g2805a5640c0_0_370"/>
          <p:cNvPicPr preferRelativeResize="0"/>
          <p:nvPr/>
        </p:nvPicPr>
        <p:blipFill rotWithShape="1">
          <a:blip r:embed="rId2">
            <a:alphaModFix/>
          </a:blip>
          <a:srcRect/>
          <a:stretch/>
        </p:blipFill>
        <p:spPr>
          <a:xfrm>
            <a:off x="0" y="-1"/>
            <a:ext cx="3262313" cy="6288506"/>
          </a:xfrm>
          <a:prstGeom prst="rect">
            <a:avLst/>
          </a:prstGeom>
          <a:noFill/>
          <a:ln>
            <a:noFill/>
          </a:ln>
        </p:spPr>
      </p:pic>
      <p:sp>
        <p:nvSpPr>
          <p:cNvPr id="321" name="Google Shape;321;g2805a5640c0_0_370"/>
          <p:cNvSpPr txBox="1">
            <a:spLocks noGrp="1"/>
          </p:cNvSpPr>
          <p:nvPr>
            <p:ph type="title"/>
          </p:nvPr>
        </p:nvSpPr>
        <p:spPr>
          <a:xfrm>
            <a:off x="3581811" y="365125"/>
            <a:ext cx="77721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4400"/>
              <a:buFont typeface="Arial"/>
              <a:buNone/>
              <a:defRPr sz="4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2" name="Google Shape;322;g2805a5640c0_0_370"/>
          <p:cNvSpPr txBox="1">
            <a:spLocks noGrp="1"/>
          </p:cNvSpPr>
          <p:nvPr>
            <p:ph type="body" idx="1"/>
          </p:nvPr>
        </p:nvSpPr>
        <p:spPr>
          <a:xfrm>
            <a:off x="3581400" y="1825625"/>
            <a:ext cx="77721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2"/>
              </a:buClr>
              <a:buSzPts val="2800"/>
              <a:buNone/>
              <a:defRPr sz="2800"/>
            </a:lvl1pPr>
            <a:lvl2pPr marL="914400" lvl="1" indent="-381000" algn="l" rtl="0">
              <a:lnSpc>
                <a:spcPct val="90000"/>
              </a:lnSpc>
              <a:spcBef>
                <a:spcPts val="500"/>
              </a:spcBef>
              <a:spcAft>
                <a:spcPts val="0"/>
              </a:spcAft>
              <a:buClr>
                <a:schemeClr val="dk2"/>
              </a:buClr>
              <a:buSzPts val="2400"/>
              <a:buFont typeface="Arial"/>
              <a:buChar char="-"/>
              <a:defRPr sz="2400"/>
            </a:lvl2pPr>
            <a:lvl3pPr marL="1371600" lvl="2" indent="-355600" algn="l" rtl="0">
              <a:lnSpc>
                <a:spcPct val="90000"/>
              </a:lnSpc>
              <a:spcBef>
                <a:spcPts val="500"/>
              </a:spcBef>
              <a:spcAft>
                <a:spcPts val="0"/>
              </a:spcAft>
              <a:buClr>
                <a:schemeClr val="dk2"/>
              </a:buClr>
              <a:buSzPts val="2000"/>
              <a:buFont typeface="Arial"/>
              <a:buChar char="-"/>
              <a:defRPr sz="2000"/>
            </a:lvl3pPr>
            <a:lvl4pPr marL="1828800" lvl="3" indent="-342900" algn="l" rtl="0">
              <a:lnSpc>
                <a:spcPct val="90000"/>
              </a:lnSpc>
              <a:spcBef>
                <a:spcPts val="500"/>
              </a:spcBef>
              <a:spcAft>
                <a:spcPts val="0"/>
              </a:spcAft>
              <a:buClr>
                <a:schemeClr val="dk2"/>
              </a:buClr>
              <a:buSzPts val="1800"/>
              <a:buFont typeface="Arial"/>
              <a:buChar char="-"/>
              <a:defRPr sz="1800"/>
            </a:lvl4pPr>
            <a:lvl5pPr marL="2286000" lvl="4" indent="-342900" algn="l" rtl="0">
              <a:lnSpc>
                <a:spcPct val="90000"/>
              </a:lnSpc>
              <a:spcBef>
                <a:spcPts val="500"/>
              </a:spcBef>
              <a:spcAft>
                <a:spcPts val="0"/>
              </a:spcAft>
              <a:buClr>
                <a:schemeClr val="dk2"/>
              </a:buClr>
              <a:buSzPts val="1800"/>
              <a:buFont typeface="Arial"/>
              <a:buChar char="-"/>
              <a:defRPr sz="18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23" name="Google Shape;323;g2805a5640c0_0_370"/>
          <p:cNvSpPr>
            <a:spLocks noGrp="1"/>
          </p:cNvSpPr>
          <p:nvPr>
            <p:ph type="pic" idx="2"/>
          </p:nvPr>
        </p:nvSpPr>
        <p:spPr>
          <a:xfrm>
            <a:off x="0" y="0"/>
            <a:ext cx="3262200" cy="62886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4"/>
        <p:cNvGrpSpPr/>
        <p:nvPr/>
      </p:nvGrpSpPr>
      <p:grpSpPr>
        <a:xfrm>
          <a:off x="0" y="0"/>
          <a:ext cx="0" cy="0"/>
          <a:chOff x="0" y="0"/>
          <a:chExt cx="0" cy="0"/>
        </a:xfrm>
      </p:grpSpPr>
      <p:sp>
        <p:nvSpPr>
          <p:cNvPr id="325" name="Google Shape;325;g2805a5640c0_0_3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4400"/>
              <a:buFont typeface="Arial"/>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6" name="Google Shape;326;g2805a5640c0_0_37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_you" type="blank">
  <p:cSld name="BLANK">
    <p:spTree>
      <p:nvGrpSpPr>
        <p:cNvPr id="1" name="Shape 327"/>
        <p:cNvGrpSpPr/>
        <p:nvPr/>
      </p:nvGrpSpPr>
      <p:grpSpPr>
        <a:xfrm>
          <a:off x="0" y="0"/>
          <a:ext cx="0" cy="0"/>
          <a:chOff x="0" y="0"/>
          <a:chExt cx="0" cy="0"/>
        </a:xfrm>
      </p:grpSpPr>
      <p:sp>
        <p:nvSpPr>
          <p:cNvPr id="328" name="Google Shape;328;g2805a5640c0_0_378"/>
          <p:cNvSpPr/>
          <p:nvPr/>
        </p:nvSpPr>
        <p:spPr>
          <a:xfrm>
            <a:off x="0" y="0"/>
            <a:ext cx="12192000"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9" name="Google Shape;329;g2805a5640c0_0_37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49602" y="263544"/>
            <a:ext cx="10892795" cy="2901912"/>
          </a:xfrm>
          <a:prstGeom prst="rect">
            <a:avLst/>
          </a:prstGeom>
          <a:noFill/>
          <a:ln>
            <a:noFill/>
          </a:ln>
        </p:spPr>
      </p:pic>
      <p:pic>
        <p:nvPicPr>
          <p:cNvPr id="330" name="Google Shape;330;g2805a5640c0_0_378"/>
          <p:cNvPicPr preferRelativeResize="0"/>
          <p:nvPr/>
        </p:nvPicPr>
        <p:blipFill rotWithShape="1">
          <a:blip r:embed="rId3">
            <a:alphaModFix/>
          </a:blip>
          <a:srcRect/>
          <a:stretch/>
        </p:blipFill>
        <p:spPr>
          <a:xfrm>
            <a:off x="4339410" y="5368255"/>
            <a:ext cx="922973" cy="526899"/>
          </a:xfrm>
          <a:prstGeom prst="rect">
            <a:avLst/>
          </a:prstGeom>
          <a:noFill/>
          <a:ln>
            <a:noFill/>
          </a:ln>
        </p:spPr>
      </p:pic>
      <p:sp>
        <p:nvSpPr>
          <p:cNvPr id="331" name="Google Shape;331;g2805a5640c0_0_378"/>
          <p:cNvSpPr txBox="1"/>
          <p:nvPr/>
        </p:nvSpPr>
        <p:spPr>
          <a:xfrm>
            <a:off x="2590716" y="5443068"/>
            <a:ext cx="14403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a:solidFill>
                  <a:srgbClr val="262626"/>
                </a:solidFill>
                <a:latin typeface="Arial"/>
                <a:ea typeface="Arial"/>
                <a:cs typeface="Arial"/>
                <a:sym typeface="Arial"/>
              </a:rPr>
              <a:t>Ministry of Agriculture and Rural Affairs, </a:t>
            </a:r>
            <a:endParaRPr sz="800">
              <a:solidFill>
                <a:srgbClr val="5C5C5C"/>
              </a:solidFill>
              <a:latin typeface="Times New Roman"/>
              <a:ea typeface="Times New Roman"/>
              <a:cs typeface="Times New Roman"/>
              <a:sym typeface="Times New Roman"/>
            </a:endParaRPr>
          </a:p>
          <a:p>
            <a:pPr marL="0" marR="0" lvl="0" indent="0" algn="ctr" rtl="0">
              <a:spcBef>
                <a:spcPts val="0"/>
              </a:spcBef>
              <a:spcAft>
                <a:spcPts val="0"/>
              </a:spcAft>
              <a:buNone/>
            </a:pPr>
            <a:r>
              <a:rPr lang="en-GB" sz="800">
                <a:solidFill>
                  <a:srgbClr val="262626"/>
                </a:solidFill>
                <a:latin typeface="Arial"/>
                <a:ea typeface="Arial"/>
                <a:cs typeface="Arial"/>
                <a:sym typeface="Arial"/>
              </a:rPr>
              <a:t>People’s Republic of China</a:t>
            </a:r>
            <a:endParaRPr sz="800">
              <a:solidFill>
                <a:srgbClr val="5C5C5C"/>
              </a:solidFill>
              <a:latin typeface="Arial"/>
              <a:ea typeface="Arial"/>
              <a:cs typeface="Arial"/>
              <a:sym typeface="Arial"/>
            </a:endParaRPr>
          </a:p>
        </p:txBody>
      </p:sp>
      <p:pic>
        <p:nvPicPr>
          <p:cNvPr id="332" name="Google Shape;332;g2805a5640c0_0_378"/>
          <p:cNvPicPr preferRelativeResize="0"/>
          <p:nvPr/>
        </p:nvPicPr>
        <p:blipFill rotWithShape="1">
          <a:blip r:embed="rId4">
            <a:alphaModFix/>
          </a:blip>
          <a:srcRect/>
          <a:stretch/>
        </p:blipFill>
        <p:spPr>
          <a:xfrm>
            <a:off x="9138771" y="5443068"/>
            <a:ext cx="1161290" cy="525170"/>
          </a:xfrm>
          <a:prstGeom prst="rect">
            <a:avLst/>
          </a:prstGeom>
          <a:noFill/>
          <a:ln>
            <a:noFill/>
          </a:ln>
        </p:spPr>
      </p:pic>
      <p:pic>
        <p:nvPicPr>
          <p:cNvPr id="333" name="Google Shape;333;g2805a5640c0_0_378"/>
          <p:cNvPicPr preferRelativeResize="0"/>
          <p:nvPr/>
        </p:nvPicPr>
        <p:blipFill rotWithShape="1">
          <a:blip r:embed="rId5">
            <a:alphaModFix/>
          </a:blip>
          <a:srcRect/>
          <a:stretch/>
        </p:blipFill>
        <p:spPr>
          <a:xfrm>
            <a:off x="1692180" y="5242331"/>
            <a:ext cx="652822" cy="652823"/>
          </a:xfrm>
          <a:prstGeom prst="rect">
            <a:avLst/>
          </a:prstGeom>
          <a:noFill/>
          <a:ln>
            <a:noFill/>
          </a:ln>
        </p:spPr>
      </p:pic>
      <p:pic>
        <p:nvPicPr>
          <p:cNvPr id="334" name="Google Shape;334;g2805a5640c0_0_378"/>
          <p:cNvPicPr preferRelativeResize="0"/>
          <p:nvPr/>
        </p:nvPicPr>
        <p:blipFill rotWithShape="1">
          <a:blip r:embed="rId6">
            <a:alphaModFix/>
          </a:blip>
          <a:srcRect/>
          <a:stretch/>
        </p:blipFill>
        <p:spPr>
          <a:xfrm>
            <a:off x="7382434" y="5368255"/>
            <a:ext cx="1447800" cy="581025"/>
          </a:xfrm>
          <a:prstGeom prst="rect">
            <a:avLst/>
          </a:prstGeom>
          <a:noFill/>
          <a:ln>
            <a:noFill/>
          </a:ln>
        </p:spPr>
      </p:pic>
      <p:pic>
        <p:nvPicPr>
          <p:cNvPr id="335" name="Google Shape;335;g2805a5640c0_0_378" descr="Canada AAFC.png"/>
          <p:cNvPicPr preferRelativeResize="0"/>
          <p:nvPr/>
        </p:nvPicPr>
        <p:blipFill rotWithShape="1">
          <a:blip r:embed="rId7">
            <a:alphaModFix/>
          </a:blip>
          <a:srcRect/>
          <a:stretch/>
        </p:blipFill>
        <p:spPr>
          <a:xfrm>
            <a:off x="5633739" y="5495936"/>
            <a:ext cx="1440160" cy="265993"/>
          </a:xfrm>
          <a:prstGeom prst="rect">
            <a:avLst/>
          </a:prstGeom>
          <a:noFill/>
          <a:ln>
            <a:noFill/>
          </a:ln>
        </p:spPr>
      </p:pic>
      <p:sp>
        <p:nvSpPr>
          <p:cNvPr id="336" name="Google Shape;336;g2805a5640c0_0_378"/>
          <p:cNvSpPr txBox="1"/>
          <p:nvPr/>
        </p:nvSpPr>
        <p:spPr>
          <a:xfrm>
            <a:off x="1981200" y="4103152"/>
            <a:ext cx="8229600" cy="46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37833B"/>
              </a:buClr>
              <a:buSzPts val="1400"/>
              <a:buFont typeface="Arial"/>
              <a:buNone/>
            </a:pPr>
            <a:r>
              <a:rPr lang="en-GB" sz="1400">
                <a:solidFill>
                  <a:srgbClr val="000000"/>
                </a:solidFill>
                <a:latin typeface="Arial"/>
                <a:ea typeface="Arial"/>
                <a:cs typeface="Arial"/>
                <a:sym typeface="Arial"/>
              </a:rPr>
              <a:t>CABI is an international intergovernmental organisation, and we gratefully acknowledge </a:t>
            </a:r>
            <a:br>
              <a:rPr lang="en-GB" sz="1400">
                <a:solidFill>
                  <a:srgbClr val="000000"/>
                </a:solidFill>
                <a:latin typeface="Arial"/>
                <a:ea typeface="Arial"/>
                <a:cs typeface="Arial"/>
                <a:sym typeface="Arial"/>
              </a:rPr>
            </a:br>
            <a:r>
              <a:rPr lang="en-GB" sz="1400">
                <a:solidFill>
                  <a:srgbClr val="000000"/>
                </a:solidFill>
                <a:latin typeface="Arial"/>
                <a:ea typeface="Arial"/>
                <a:cs typeface="Arial"/>
                <a:sym typeface="Arial"/>
              </a:rPr>
              <a:t>the core financial support from our member countries (and lead agencies) including:</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7"/>
        <p:cNvGrpSpPr/>
        <p:nvPr/>
      </p:nvGrpSpPr>
      <p:grpSpPr>
        <a:xfrm>
          <a:off x="0" y="0"/>
          <a:ext cx="0" cy="0"/>
          <a:chOff x="0" y="0"/>
          <a:chExt cx="0" cy="0"/>
        </a:xfrm>
      </p:grpSpPr>
      <p:sp>
        <p:nvSpPr>
          <p:cNvPr id="338" name="Google Shape;338;g2805a5640c0_0_38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4400"/>
              <a:buFont typeface="Arial"/>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9" name="Google Shape;339;g2805a5640c0_0_38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a:lvl1pPr>
            <a:lvl2pPr marL="914400" lvl="1" indent="-228600" algn="l" rtl="0">
              <a:lnSpc>
                <a:spcPct val="90000"/>
              </a:lnSpc>
              <a:spcBef>
                <a:spcPts val="500"/>
              </a:spcBef>
              <a:spcAft>
                <a:spcPts val="0"/>
              </a:spcAft>
              <a:buSzPts val="2400"/>
              <a:buFont typeface="Arial"/>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0" name="Google Shape;340;g2805a5640c0_0_38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1"/>
        <p:cNvGrpSpPr/>
        <p:nvPr/>
      </p:nvGrpSpPr>
      <p:grpSpPr>
        <a:xfrm>
          <a:off x="0" y="0"/>
          <a:ext cx="0" cy="0"/>
          <a:chOff x="0" y="0"/>
          <a:chExt cx="0" cy="0"/>
        </a:xfrm>
      </p:grpSpPr>
      <p:sp>
        <p:nvSpPr>
          <p:cNvPr id="342" name="Google Shape;342;g2805a5640c0_0_392"/>
          <p:cNvSpPr txBox="1">
            <a:spLocks noGrp="1"/>
          </p:cNvSpPr>
          <p:nvPr>
            <p:ph type="title"/>
          </p:nvPr>
        </p:nvSpPr>
        <p:spPr>
          <a:xfrm>
            <a:off x="839788" y="365125"/>
            <a:ext cx="10515600" cy="606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4400"/>
              <a:buFont typeface="Arial"/>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3" name="Google Shape;343;g2805a5640c0_0_392"/>
          <p:cNvSpPr txBox="1">
            <a:spLocks noGrp="1"/>
          </p:cNvSpPr>
          <p:nvPr>
            <p:ph type="body" idx="1"/>
          </p:nvPr>
        </p:nvSpPr>
        <p:spPr>
          <a:xfrm>
            <a:off x="839788" y="1171026"/>
            <a:ext cx="5157900" cy="8238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3200"/>
              <a:buNone/>
              <a:defRPr sz="3200" b="1"/>
            </a:lvl1pPr>
            <a:lvl2pPr marL="914400" lvl="1" indent="-228600" algn="l" rtl="0">
              <a:lnSpc>
                <a:spcPct val="90000"/>
              </a:lnSpc>
              <a:spcBef>
                <a:spcPts val="500"/>
              </a:spcBef>
              <a:spcAft>
                <a:spcPts val="0"/>
              </a:spcAft>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44" name="Google Shape;344;g2805a5640c0_0_392"/>
          <p:cNvSpPr txBox="1">
            <a:spLocks noGrp="1"/>
          </p:cNvSpPr>
          <p:nvPr>
            <p:ph type="body" idx="2"/>
          </p:nvPr>
        </p:nvSpPr>
        <p:spPr>
          <a:xfrm>
            <a:off x="839788" y="2245194"/>
            <a:ext cx="5157900" cy="3915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5" name="Google Shape;345;g2805a5640c0_0_392"/>
          <p:cNvSpPr txBox="1">
            <a:spLocks noGrp="1"/>
          </p:cNvSpPr>
          <p:nvPr>
            <p:ph type="body" idx="3"/>
          </p:nvPr>
        </p:nvSpPr>
        <p:spPr>
          <a:xfrm>
            <a:off x="6172200" y="1171026"/>
            <a:ext cx="5183100" cy="8238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3200"/>
              <a:buNone/>
              <a:defRPr sz="3200" b="1"/>
            </a:lvl1pPr>
            <a:lvl2pPr marL="914400" lvl="1" indent="-228600" algn="l" rtl="0">
              <a:lnSpc>
                <a:spcPct val="90000"/>
              </a:lnSpc>
              <a:spcBef>
                <a:spcPts val="500"/>
              </a:spcBef>
              <a:spcAft>
                <a:spcPts val="0"/>
              </a:spcAft>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46" name="Google Shape;346;g2805a5640c0_0_392"/>
          <p:cNvSpPr txBox="1">
            <a:spLocks noGrp="1"/>
          </p:cNvSpPr>
          <p:nvPr>
            <p:ph type="body" idx="4"/>
          </p:nvPr>
        </p:nvSpPr>
        <p:spPr>
          <a:xfrm>
            <a:off x="6172200" y="2245194"/>
            <a:ext cx="5183100" cy="3915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 x content with icons">
  <p:cSld name="3 x content with icons">
    <p:spTree>
      <p:nvGrpSpPr>
        <p:cNvPr id="1" name="Shape 347"/>
        <p:cNvGrpSpPr/>
        <p:nvPr/>
      </p:nvGrpSpPr>
      <p:grpSpPr>
        <a:xfrm>
          <a:off x="0" y="0"/>
          <a:ext cx="0" cy="0"/>
          <a:chOff x="0" y="0"/>
          <a:chExt cx="0" cy="0"/>
        </a:xfrm>
      </p:grpSpPr>
      <p:pic>
        <p:nvPicPr>
          <p:cNvPr id="348" name="Google Shape;348;g2805a5640c0_0_398"/>
          <p:cNvPicPr preferRelativeResize="0"/>
          <p:nvPr/>
        </p:nvPicPr>
        <p:blipFill rotWithShape="1">
          <a:blip r:embed="rId2">
            <a:alphaModFix/>
          </a:blip>
          <a:srcRect/>
          <a:stretch/>
        </p:blipFill>
        <p:spPr>
          <a:xfrm>
            <a:off x="0" y="-1"/>
            <a:ext cx="3262313" cy="6288506"/>
          </a:xfrm>
          <a:prstGeom prst="rect">
            <a:avLst/>
          </a:prstGeom>
          <a:noFill/>
          <a:ln>
            <a:noFill/>
          </a:ln>
        </p:spPr>
      </p:pic>
      <p:sp>
        <p:nvSpPr>
          <p:cNvPr id="349" name="Google Shape;349;g2805a5640c0_0_398"/>
          <p:cNvSpPr txBox="1">
            <a:spLocks noGrp="1"/>
          </p:cNvSpPr>
          <p:nvPr>
            <p:ph type="title"/>
          </p:nvPr>
        </p:nvSpPr>
        <p:spPr>
          <a:xfrm>
            <a:off x="3581811" y="365125"/>
            <a:ext cx="77721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4400"/>
              <a:buFont typeface="Arial"/>
              <a:buNone/>
              <a:defRPr sz="4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g2805a5640c0_0_398"/>
          <p:cNvSpPr>
            <a:spLocks noGrp="1"/>
          </p:cNvSpPr>
          <p:nvPr>
            <p:ph type="pic" idx="2"/>
          </p:nvPr>
        </p:nvSpPr>
        <p:spPr>
          <a:xfrm>
            <a:off x="0" y="0"/>
            <a:ext cx="3262200" cy="6288600"/>
          </a:xfrm>
          <a:prstGeom prst="rect">
            <a:avLst/>
          </a:prstGeom>
          <a:noFill/>
          <a:ln>
            <a:noFill/>
          </a:ln>
        </p:spPr>
      </p:sp>
      <p:sp>
        <p:nvSpPr>
          <p:cNvPr id="351" name="Google Shape;351;g2805a5640c0_0_398"/>
          <p:cNvSpPr txBox="1">
            <a:spLocks noGrp="1"/>
          </p:cNvSpPr>
          <p:nvPr>
            <p:ph type="body" idx="1"/>
          </p:nvPr>
        </p:nvSpPr>
        <p:spPr>
          <a:xfrm>
            <a:off x="4940011" y="2192408"/>
            <a:ext cx="6413700" cy="436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2" name="Google Shape;352;g2805a5640c0_0_398"/>
          <p:cNvSpPr>
            <a:spLocks noGrp="1"/>
          </p:cNvSpPr>
          <p:nvPr>
            <p:ph type="pic" idx="3"/>
          </p:nvPr>
        </p:nvSpPr>
        <p:spPr>
          <a:xfrm>
            <a:off x="3581400" y="1890712"/>
            <a:ext cx="1039500" cy="1039500"/>
          </a:xfrm>
          <a:prstGeom prst="rect">
            <a:avLst/>
          </a:prstGeom>
          <a:noFill/>
          <a:ln>
            <a:noFill/>
          </a:ln>
        </p:spPr>
      </p:sp>
      <p:sp>
        <p:nvSpPr>
          <p:cNvPr id="353" name="Google Shape;353;g2805a5640c0_0_398"/>
          <p:cNvSpPr>
            <a:spLocks noGrp="1"/>
          </p:cNvSpPr>
          <p:nvPr>
            <p:ph type="pic" idx="4"/>
          </p:nvPr>
        </p:nvSpPr>
        <p:spPr>
          <a:xfrm>
            <a:off x="3581400" y="3366221"/>
            <a:ext cx="1039500" cy="1039500"/>
          </a:xfrm>
          <a:prstGeom prst="rect">
            <a:avLst/>
          </a:prstGeom>
          <a:noFill/>
          <a:ln>
            <a:noFill/>
          </a:ln>
        </p:spPr>
      </p:sp>
      <p:sp>
        <p:nvSpPr>
          <p:cNvPr id="354" name="Google Shape;354;g2805a5640c0_0_398"/>
          <p:cNvSpPr txBox="1">
            <a:spLocks noGrp="1"/>
          </p:cNvSpPr>
          <p:nvPr>
            <p:ph type="body" idx="5"/>
          </p:nvPr>
        </p:nvSpPr>
        <p:spPr>
          <a:xfrm>
            <a:off x="4940011" y="3667917"/>
            <a:ext cx="6413700" cy="436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5" name="Google Shape;355;g2805a5640c0_0_398"/>
          <p:cNvSpPr>
            <a:spLocks noGrp="1"/>
          </p:cNvSpPr>
          <p:nvPr>
            <p:ph type="pic" idx="6"/>
          </p:nvPr>
        </p:nvSpPr>
        <p:spPr>
          <a:xfrm>
            <a:off x="3581400" y="4841730"/>
            <a:ext cx="1039500" cy="1039500"/>
          </a:xfrm>
          <a:prstGeom prst="rect">
            <a:avLst/>
          </a:prstGeom>
          <a:noFill/>
          <a:ln>
            <a:noFill/>
          </a:ln>
        </p:spPr>
      </p:sp>
      <p:sp>
        <p:nvSpPr>
          <p:cNvPr id="356" name="Google Shape;356;g2805a5640c0_0_398"/>
          <p:cNvSpPr txBox="1">
            <a:spLocks noGrp="1"/>
          </p:cNvSpPr>
          <p:nvPr>
            <p:ph type="body" idx="7"/>
          </p:nvPr>
        </p:nvSpPr>
        <p:spPr>
          <a:xfrm>
            <a:off x="4940011" y="5143426"/>
            <a:ext cx="6413700" cy="436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ull page picture with text - left">
  <p:cSld name="Full page picture with text - left">
    <p:bg>
      <p:bgPr>
        <a:solidFill>
          <a:schemeClr val="lt1"/>
        </a:solidFill>
        <a:effectLst/>
      </p:bgPr>
    </p:bg>
    <p:spTree>
      <p:nvGrpSpPr>
        <p:cNvPr id="1" name="Shape 357"/>
        <p:cNvGrpSpPr/>
        <p:nvPr/>
      </p:nvGrpSpPr>
      <p:grpSpPr>
        <a:xfrm>
          <a:off x="0" y="0"/>
          <a:ext cx="0" cy="0"/>
          <a:chOff x="0" y="0"/>
          <a:chExt cx="0" cy="0"/>
        </a:xfrm>
      </p:grpSpPr>
      <p:pic>
        <p:nvPicPr>
          <p:cNvPr id="358" name="Google Shape;358;g2805a5640c0_0_408"/>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359" name="Google Shape;359;g2805a5640c0_0_408"/>
          <p:cNvSpPr>
            <a:spLocks noGrp="1"/>
          </p:cNvSpPr>
          <p:nvPr>
            <p:ph type="pic" idx="2"/>
          </p:nvPr>
        </p:nvSpPr>
        <p:spPr>
          <a:xfrm>
            <a:off x="0" y="0"/>
            <a:ext cx="12192000" cy="6289800"/>
          </a:xfrm>
          <a:prstGeom prst="rect">
            <a:avLst/>
          </a:prstGeom>
          <a:noFill/>
          <a:ln>
            <a:noFill/>
          </a:ln>
        </p:spPr>
      </p:sp>
      <p:sp>
        <p:nvSpPr>
          <p:cNvPr id="360" name="Google Shape;360;g2805a5640c0_0_408"/>
          <p:cNvSpPr txBox="1">
            <a:spLocks noGrp="1"/>
          </p:cNvSpPr>
          <p:nvPr>
            <p:ph type="body" idx="1"/>
          </p:nvPr>
        </p:nvSpPr>
        <p:spPr>
          <a:xfrm>
            <a:off x="0" y="0"/>
            <a:ext cx="5870100" cy="6289800"/>
          </a:xfrm>
          <a:prstGeom prst="rect">
            <a:avLst/>
          </a:prstGeom>
          <a:gradFill>
            <a:gsLst>
              <a:gs pos="0">
                <a:srgbClr val="000000">
                  <a:alpha val="64705"/>
                </a:srgbClr>
              </a:gs>
              <a:gs pos="71000">
                <a:srgbClr val="000000">
                  <a:alpha val="29803"/>
                </a:srgbClr>
              </a:gs>
              <a:gs pos="100000">
                <a:srgbClr val="000000">
                  <a:alpha val="0"/>
                </a:srgbClr>
              </a:gs>
            </a:gsLst>
            <a:lin ang="0" scaled="0"/>
          </a:gra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Font typeface="Arial"/>
              <a:buNone/>
              <a:defRPr>
                <a:solidFill>
                  <a:schemeClr val="dk1"/>
                </a:solidFill>
              </a:defRPr>
            </a:lvl1pPr>
            <a:lvl2pPr marL="914400" lvl="1" indent="-228600" algn="l" rtl="0">
              <a:lnSpc>
                <a:spcPct val="90000"/>
              </a:lnSpc>
              <a:spcBef>
                <a:spcPts val="500"/>
              </a:spcBef>
              <a:spcAft>
                <a:spcPts val="0"/>
              </a:spcAft>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1" name="Google Shape;361;g2805a5640c0_0_408"/>
          <p:cNvSpPr txBox="1">
            <a:spLocks noGrp="1"/>
          </p:cNvSpPr>
          <p:nvPr>
            <p:ph type="body" idx="3"/>
          </p:nvPr>
        </p:nvSpPr>
        <p:spPr>
          <a:xfrm>
            <a:off x="838200" y="1825625"/>
            <a:ext cx="50319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lt1"/>
              </a:buClr>
              <a:buSzPts val="2400"/>
              <a:buNone/>
              <a:defRPr>
                <a:solidFill>
                  <a:schemeClr val="lt1"/>
                </a:solidFill>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2" name="Google Shape;362;g2805a5640c0_0_408"/>
          <p:cNvSpPr txBox="1">
            <a:spLocks noGrp="1"/>
          </p:cNvSpPr>
          <p:nvPr>
            <p:ph type="title"/>
          </p:nvPr>
        </p:nvSpPr>
        <p:spPr>
          <a:xfrm>
            <a:off x="838200" y="365125"/>
            <a:ext cx="50319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4400"/>
              <a:buFont typeface="Arial"/>
              <a:buNone/>
              <a:defRPr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ull page picture with text - right">
  <p:cSld name="Full page picture with text - right">
    <p:bg>
      <p:bgPr>
        <a:solidFill>
          <a:schemeClr val="lt1"/>
        </a:solidFill>
        <a:effectLst/>
      </p:bgPr>
    </p:bg>
    <p:spTree>
      <p:nvGrpSpPr>
        <p:cNvPr id="1" name="Shape 363"/>
        <p:cNvGrpSpPr/>
        <p:nvPr/>
      </p:nvGrpSpPr>
      <p:grpSpPr>
        <a:xfrm>
          <a:off x="0" y="0"/>
          <a:ext cx="0" cy="0"/>
          <a:chOff x="0" y="0"/>
          <a:chExt cx="0" cy="0"/>
        </a:xfrm>
      </p:grpSpPr>
      <p:pic>
        <p:nvPicPr>
          <p:cNvPr id="364" name="Google Shape;364;g2805a5640c0_0_414"/>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365" name="Google Shape;365;g2805a5640c0_0_414"/>
          <p:cNvSpPr>
            <a:spLocks noGrp="1"/>
          </p:cNvSpPr>
          <p:nvPr>
            <p:ph type="pic" idx="2"/>
          </p:nvPr>
        </p:nvSpPr>
        <p:spPr>
          <a:xfrm>
            <a:off x="0" y="0"/>
            <a:ext cx="12192000" cy="6289800"/>
          </a:xfrm>
          <a:prstGeom prst="rect">
            <a:avLst/>
          </a:prstGeom>
          <a:noFill/>
          <a:ln>
            <a:noFill/>
          </a:ln>
        </p:spPr>
      </p:sp>
      <p:sp>
        <p:nvSpPr>
          <p:cNvPr id="366" name="Google Shape;366;g2805a5640c0_0_414"/>
          <p:cNvSpPr txBox="1">
            <a:spLocks noGrp="1"/>
          </p:cNvSpPr>
          <p:nvPr>
            <p:ph type="body" idx="1"/>
          </p:nvPr>
        </p:nvSpPr>
        <p:spPr>
          <a:xfrm>
            <a:off x="6321972" y="0"/>
            <a:ext cx="5870100" cy="6289800"/>
          </a:xfrm>
          <a:prstGeom prst="rect">
            <a:avLst/>
          </a:prstGeom>
          <a:gradFill>
            <a:gsLst>
              <a:gs pos="0">
                <a:srgbClr val="000000">
                  <a:alpha val="64705"/>
                </a:srgbClr>
              </a:gs>
              <a:gs pos="71000">
                <a:srgbClr val="000000">
                  <a:alpha val="29803"/>
                </a:srgbClr>
              </a:gs>
              <a:gs pos="100000">
                <a:srgbClr val="000000">
                  <a:alpha val="0"/>
                </a:srgbClr>
              </a:gs>
            </a:gsLst>
            <a:lin ang="10800025" scaled="0"/>
          </a:gra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Font typeface="Arial"/>
              <a:buNone/>
              <a:defRPr>
                <a:solidFill>
                  <a:schemeClr val="dk1"/>
                </a:solidFill>
              </a:defRPr>
            </a:lvl1pPr>
            <a:lvl2pPr marL="914400" lvl="1" indent="-228600" algn="l" rtl="0">
              <a:lnSpc>
                <a:spcPct val="90000"/>
              </a:lnSpc>
              <a:spcBef>
                <a:spcPts val="500"/>
              </a:spcBef>
              <a:spcAft>
                <a:spcPts val="0"/>
              </a:spcAft>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7" name="Google Shape;367;g2805a5640c0_0_414"/>
          <p:cNvSpPr txBox="1">
            <a:spLocks noGrp="1"/>
          </p:cNvSpPr>
          <p:nvPr>
            <p:ph type="body" idx="3"/>
          </p:nvPr>
        </p:nvSpPr>
        <p:spPr>
          <a:xfrm>
            <a:off x="6321973" y="1825625"/>
            <a:ext cx="50319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lt1"/>
              </a:buClr>
              <a:buSzPts val="2400"/>
              <a:buNone/>
              <a:defRPr>
                <a:solidFill>
                  <a:schemeClr val="lt1"/>
                </a:solidFill>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8" name="Google Shape;368;g2805a5640c0_0_414"/>
          <p:cNvSpPr txBox="1">
            <a:spLocks noGrp="1"/>
          </p:cNvSpPr>
          <p:nvPr>
            <p:ph type="title"/>
          </p:nvPr>
        </p:nvSpPr>
        <p:spPr>
          <a:xfrm>
            <a:off x="6321973" y="365125"/>
            <a:ext cx="50319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4400"/>
              <a:buFont typeface="Arial"/>
              <a:buNone/>
              <a:defRPr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228600" algn="l">
              <a:lnSpc>
                <a:spcPct val="90000"/>
              </a:lnSpc>
              <a:spcBef>
                <a:spcPts val="500"/>
              </a:spcBef>
              <a:spcAft>
                <a:spcPts val="0"/>
              </a:spcAft>
              <a:buSzPts val="2400"/>
              <a:buFont typeface="Arial"/>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arge_icon_with_text">
  <p:cSld name="large_icon_with_text">
    <p:bg>
      <p:bgPr>
        <a:solidFill>
          <a:schemeClr val="lt1"/>
        </a:solidFill>
        <a:effectLst/>
      </p:bgPr>
    </p:bg>
    <p:spTree>
      <p:nvGrpSpPr>
        <p:cNvPr id="1" name="Shape 369"/>
        <p:cNvGrpSpPr/>
        <p:nvPr/>
      </p:nvGrpSpPr>
      <p:grpSpPr>
        <a:xfrm>
          <a:off x="0" y="0"/>
          <a:ext cx="0" cy="0"/>
          <a:chOff x="0" y="0"/>
          <a:chExt cx="0" cy="0"/>
        </a:xfrm>
      </p:grpSpPr>
      <p:pic>
        <p:nvPicPr>
          <p:cNvPr id="370" name="Google Shape;370;g2805a5640c0_0_420"/>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371" name="Google Shape;371;g2805a5640c0_0_420"/>
          <p:cNvSpPr>
            <a:spLocks noGrp="1"/>
          </p:cNvSpPr>
          <p:nvPr>
            <p:ph type="pic" idx="2"/>
          </p:nvPr>
        </p:nvSpPr>
        <p:spPr>
          <a:xfrm>
            <a:off x="0" y="0"/>
            <a:ext cx="12192000" cy="6289800"/>
          </a:xfrm>
          <a:prstGeom prst="rect">
            <a:avLst/>
          </a:prstGeom>
          <a:noFill/>
          <a:ln>
            <a:noFill/>
          </a:ln>
        </p:spPr>
      </p:sp>
      <p:sp>
        <p:nvSpPr>
          <p:cNvPr id="372" name="Google Shape;372;g2805a5640c0_0_420"/>
          <p:cNvSpPr txBox="1">
            <a:spLocks noGrp="1"/>
          </p:cNvSpPr>
          <p:nvPr>
            <p:ph type="body" idx="1"/>
          </p:nvPr>
        </p:nvSpPr>
        <p:spPr>
          <a:xfrm>
            <a:off x="6321972" y="0"/>
            <a:ext cx="5870100" cy="6289800"/>
          </a:xfrm>
          <a:prstGeom prst="rect">
            <a:avLst/>
          </a:prstGeom>
          <a:gradFill>
            <a:gsLst>
              <a:gs pos="0">
                <a:srgbClr val="000000">
                  <a:alpha val="64705"/>
                </a:srgbClr>
              </a:gs>
              <a:gs pos="71000">
                <a:srgbClr val="000000">
                  <a:alpha val="29803"/>
                </a:srgbClr>
              </a:gs>
              <a:gs pos="100000">
                <a:srgbClr val="000000">
                  <a:alpha val="0"/>
                </a:srgbClr>
              </a:gs>
            </a:gsLst>
            <a:lin ang="10800025" scaled="0"/>
          </a:gra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Font typeface="Arial"/>
              <a:buNone/>
              <a:defRPr>
                <a:solidFill>
                  <a:schemeClr val="dk1"/>
                </a:solidFill>
              </a:defRPr>
            </a:lvl1pPr>
            <a:lvl2pPr marL="914400" lvl="1" indent="-228600" algn="l" rtl="0">
              <a:lnSpc>
                <a:spcPct val="90000"/>
              </a:lnSpc>
              <a:spcBef>
                <a:spcPts val="500"/>
              </a:spcBef>
              <a:spcAft>
                <a:spcPts val="0"/>
              </a:spcAft>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3" name="Google Shape;373;g2805a5640c0_0_420"/>
          <p:cNvSpPr txBox="1">
            <a:spLocks noGrp="1"/>
          </p:cNvSpPr>
          <p:nvPr>
            <p:ph type="title"/>
          </p:nvPr>
        </p:nvSpPr>
        <p:spPr>
          <a:xfrm>
            <a:off x="6321973" y="932779"/>
            <a:ext cx="5031900" cy="43890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4" name="Google Shape;374;g2805a5640c0_0_420"/>
          <p:cNvSpPr>
            <a:spLocks noGrp="1"/>
          </p:cNvSpPr>
          <p:nvPr>
            <p:ph type="pic" idx="3"/>
          </p:nvPr>
        </p:nvSpPr>
        <p:spPr>
          <a:xfrm>
            <a:off x="813891" y="1405464"/>
            <a:ext cx="3443700" cy="34437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creenshots">
  <p:cSld name="screenshots">
    <p:spTree>
      <p:nvGrpSpPr>
        <p:cNvPr id="1" name="Shape 375"/>
        <p:cNvGrpSpPr/>
        <p:nvPr/>
      </p:nvGrpSpPr>
      <p:grpSpPr>
        <a:xfrm>
          <a:off x="0" y="0"/>
          <a:ext cx="0" cy="0"/>
          <a:chOff x="0" y="0"/>
          <a:chExt cx="0" cy="0"/>
        </a:xfrm>
      </p:grpSpPr>
      <p:pic>
        <p:nvPicPr>
          <p:cNvPr id="376" name="Google Shape;376;g2805a5640c0_0_426"/>
          <p:cNvPicPr preferRelativeResize="0"/>
          <p:nvPr/>
        </p:nvPicPr>
        <p:blipFill rotWithShape="1">
          <a:blip r:embed="rId2">
            <a:alphaModFix/>
          </a:blip>
          <a:srcRect/>
          <a:stretch/>
        </p:blipFill>
        <p:spPr>
          <a:xfrm>
            <a:off x="10211917" y="3997266"/>
            <a:ext cx="978344" cy="1961448"/>
          </a:xfrm>
          <a:prstGeom prst="rect">
            <a:avLst/>
          </a:prstGeom>
          <a:solidFill>
            <a:srgbClr val="3F3F3F"/>
          </a:solidFill>
          <a:ln>
            <a:noFill/>
          </a:ln>
        </p:spPr>
      </p:pic>
      <p:pic>
        <p:nvPicPr>
          <p:cNvPr id="377" name="Google Shape;377;g2805a5640c0_0_426"/>
          <p:cNvPicPr preferRelativeResize="0"/>
          <p:nvPr/>
        </p:nvPicPr>
        <p:blipFill rotWithShape="1">
          <a:blip r:embed="rId3">
            <a:alphaModFix/>
          </a:blip>
          <a:srcRect/>
          <a:stretch/>
        </p:blipFill>
        <p:spPr>
          <a:xfrm>
            <a:off x="1164731" y="1056985"/>
            <a:ext cx="5434283" cy="3563465"/>
          </a:xfrm>
          <a:prstGeom prst="rect">
            <a:avLst/>
          </a:prstGeom>
          <a:solidFill>
            <a:srgbClr val="3F3F3F"/>
          </a:solidFill>
          <a:ln>
            <a:noFill/>
          </a:ln>
        </p:spPr>
      </p:pic>
      <p:pic>
        <p:nvPicPr>
          <p:cNvPr id="378" name="Google Shape;378;g2805a5640c0_0_426" descr="Monitor"/>
          <p:cNvPicPr preferRelativeResize="0"/>
          <p:nvPr/>
        </p:nvPicPr>
        <p:blipFill rotWithShape="1">
          <a:blip r:embed="rId4">
            <a:alphaModFix/>
          </a:blip>
          <a:srcRect/>
          <a:stretch/>
        </p:blipFill>
        <p:spPr>
          <a:xfrm>
            <a:off x="60642" y="-530258"/>
            <a:ext cx="7619025" cy="7619025"/>
          </a:xfrm>
          <a:prstGeom prst="rect">
            <a:avLst/>
          </a:prstGeom>
          <a:noFill/>
          <a:ln>
            <a:noFill/>
          </a:ln>
        </p:spPr>
      </p:pic>
      <p:pic>
        <p:nvPicPr>
          <p:cNvPr id="379" name="Google Shape;379;g2805a5640c0_0_426" descr="Smart Phon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401694" y="3565149"/>
            <a:ext cx="2599302" cy="2599302"/>
          </a:xfrm>
          <a:prstGeom prst="rect">
            <a:avLst/>
          </a:prstGeom>
          <a:noFill/>
          <a:ln>
            <a:noFill/>
          </a:ln>
        </p:spPr>
      </p:pic>
      <p:pic>
        <p:nvPicPr>
          <p:cNvPr id="380" name="Google Shape;380;g2805a5640c0_0_426"/>
          <p:cNvPicPr preferRelativeResize="0"/>
          <p:nvPr/>
        </p:nvPicPr>
        <p:blipFill rotWithShape="1">
          <a:blip r:embed="rId6">
            <a:alphaModFix/>
          </a:blip>
          <a:srcRect/>
          <a:stretch/>
        </p:blipFill>
        <p:spPr>
          <a:xfrm>
            <a:off x="5948737" y="3414009"/>
            <a:ext cx="3475493" cy="2304588"/>
          </a:xfrm>
          <a:prstGeom prst="rect">
            <a:avLst/>
          </a:prstGeom>
          <a:solidFill>
            <a:srgbClr val="3F3F3F"/>
          </a:solidFill>
          <a:ln>
            <a:noFill/>
          </a:ln>
        </p:spPr>
      </p:pic>
      <p:pic>
        <p:nvPicPr>
          <p:cNvPr id="381" name="Google Shape;381;g2805a5640c0_0_426" descr="Tablet"/>
          <p:cNvPicPr preferRelativeResize="0"/>
          <p:nvPr/>
        </p:nvPicPr>
        <p:blipFill rotWithShape="1">
          <a:blip r:embed="rId7">
            <a:alphaModFix/>
          </a:blip>
          <a:srcRect/>
          <a:stretch/>
        </p:blipFill>
        <p:spPr>
          <a:xfrm>
            <a:off x="5259396" y="2132941"/>
            <a:ext cx="4866723" cy="4866723"/>
          </a:xfrm>
          <a:prstGeom prst="rect">
            <a:avLst/>
          </a:prstGeom>
          <a:noFill/>
          <a:ln>
            <a:noFill/>
          </a:ln>
        </p:spPr>
      </p:pic>
      <p:sp>
        <p:nvSpPr>
          <p:cNvPr id="382" name="Google Shape;382;g2805a5640c0_0_426"/>
          <p:cNvSpPr>
            <a:spLocks noGrp="1"/>
          </p:cNvSpPr>
          <p:nvPr>
            <p:ph type="pic" idx="2"/>
          </p:nvPr>
        </p:nvSpPr>
        <p:spPr>
          <a:xfrm>
            <a:off x="1168402" y="1056889"/>
            <a:ext cx="5403600" cy="3509400"/>
          </a:xfrm>
          <a:prstGeom prst="rect">
            <a:avLst/>
          </a:prstGeom>
          <a:noFill/>
          <a:ln>
            <a:noFill/>
          </a:ln>
        </p:spPr>
      </p:sp>
      <p:sp>
        <p:nvSpPr>
          <p:cNvPr id="383" name="Google Shape;383;g2805a5640c0_0_426"/>
          <p:cNvSpPr>
            <a:spLocks noGrp="1"/>
          </p:cNvSpPr>
          <p:nvPr>
            <p:ph type="pic" idx="3"/>
          </p:nvPr>
        </p:nvSpPr>
        <p:spPr>
          <a:xfrm>
            <a:off x="5965258" y="3429000"/>
            <a:ext cx="3475500" cy="2235300"/>
          </a:xfrm>
          <a:prstGeom prst="rect">
            <a:avLst/>
          </a:prstGeom>
          <a:noFill/>
          <a:ln>
            <a:noFill/>
          </a:ln>
        </p:spPr>
      </p:sp>
      <p:sp>
        <p:nvSpPr>
          <p:cNvPr id="384" name="Google Shape;384;g2805a5640c0_0_426"/>
          <p:cNvSpPr>
            <a:spLocks noGrp="1"/>
          </p:cNvSpPr>
          <p:nvPr>
            <p:ph type="pic" idx="4"/>
          </p:nvPr>
        </p:nvSpPr>
        <p:spPr>
          <a:xfrm>
            <a:off x="10202414" y="3991697"/>
            <a:ext cx="972600" cy="17463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ook_info">
  <p:cSld name="book_info">
    <p:spTree>
      <p:nvGrpSpPr>
        <p:cNvPr id="1" name="Shape 385"/>
        <p:cNvGrpSpPr/>
        <p:nvPr/>
      </p:nvGrpSpPr>
      <p:grpSpPr>
        <a:xfrm>
          <a:off x="0" y="0"/>
          <a:ext cx="0" cy="0"/>
          <a:chOff x="0" y="0"/>
          <a:chExt cx="0" cy="0"/>
        </a:xfrm>
      </p:grpSpPr>
      <p:pic>
        <p:nvPicPr>
          <p:cNvPr id="386" name="Google Shape;386;g2805a5640c0_0_436"/>
          <p:cNvPicPr preferRelativeResize="0"/>
          <p:nvPr/>
        </p:nvPicPr>
        <p:blipFill rotWithShape="1">
          <a:blip r:embed="rId2">
            <a:alphaModFix/>
          </a:blip>
          <a:srcRect/>
          <a:stretch/>
        </p:blipFill>
        <p:spPr>
          <a:xfrm>
            <a:off x="283465" y="787619"/>
            <a:ext cx="4001474" cy="5157455"/>
          </a:xfrm>
          <a:prstGeom prst="rect">
            <a:avLst/>
          </a:prstGeom>
          <a:noFill/>
          <a:ln>
            <a:noFill/>
          </a:ln>
        </p:spPr>
      </p:pic>
      <p:sp>
        <p:nvSpPr>
          <p:cNvPr id="387" name="Google Shape;387;g2805a5640c0_0_436"/>
          <p:cNvSpPr>
            <a:spLocks noGrp="1"/>
          </p:cNvSpPr>
          <p:nvPr>
            <p:ph type="pic" idx="2"/>
          </p:nvPr>
        </p:nvSpPr>
        <p:spPr>
          <a:xfrm>
            <a:off x="283466" y="569976"/>
            <a:ext cx="4001400" cy="5541300"/>
          </a:xfrm>
          <a:prstGeom prst="rect">
            <a:avLst/>
          </a:prstGeom>
          <a:noFill/>
          <a:ln>
            <a:noFill/>
          </a:ln>
        </p:spPr>
      </p:sp>
      <p:pic>
        <p:nvPicPr>
          <p:cNvPr id="388" name="Google Shape;388;g2805a5640c0_0_436" descr="Open 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54460" y="685800"/>
            <a:ext cx="1008888" cy="1008888"/>
          </a:xfrm>
          <a:prstGeom prst="rect">
            <a:avLst/>
          </a:prstGeom>
          <a:noFill/>
          <a:ln>
            <a:noFill/>
          </a:ln>
        </p:spPr>
      </p:pic>
      <p:pic>
        <p:nvPicPr>
          <p:cNvPr id="389" name="Google Shape;389;g2805a5640c0_0_436" descr="Open 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54460" y="2711958"/>
            <a:ext cx="1008888" cy="1008888"/>
          </a:xfrm>
          <a:prstGeom prst="rect">
            <a:avLst/>
          </a:prstGeom>
          <a:noFill/>
          <a:ln>
            <a:noFill/>
          </a:ln>
        </p:spPr>
      </p:pic>
      <p:pic>
        <p:nvPicPr>
          <p:cNvPr id="390" name="Google Shape;390;g2805a5640c0_0_436" descr="Open 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54460" y="4738116"/>
            <a:ext cx="1008888" cy="1008888"/>
          </a:xfrm>
          <a:prstGeom prst="rect">
            <a:avLst/>
          </a:prstGeom>
          <a:noFill/>
          <a:ln>
            <a:noFill/>
          </a:ln>
        </p:spPr>
      </p:pic>
      <p:sp>
        <p:nvSpPr>
          <p:cNvPr id="391" name="Google Shape;391;g2805a5640c0_0_436"/>
          <p:cNvSpPr txBox="1">
            <a:spLocks noGrp="1"/>
          </p:cNvSpPr>
          <p:nvPr>
            <p:ph type="body" idx="1"/>
          </p:nvPr>
        </p:nvSpPr>
        <p:spPr>
          <a:xfrm>
            <a:off x="5640148" y="774059"/>
            <a:ext cx="6268500" cy="92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2" name="Google Shape;392;g2805a5640c0_0_436"/>
          <p:cNvSpPr txBox="1">
            <a:spLocks noGrp="1"/>
          </p:cNvSpPr>
          <p:nvPr>
            <p:ph type="body" idx="3"/>
          </p:nvPr>
        </p:nvSpPr>
        <p:spPr>
          <a:xfrm>
            <a:off x="5640147" y="2804027"/>
            <a:ext cx="6268500" cy="92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3" name="Google Shape;393;g2805a5640c0_0_436"/>
          <p:cNvSpPr txBox="1">
            <a:spLocks noGrp="1"/>
          </p:cNvSpPr>
          <p:nvPr>
            <p:ph type="body" idx="4"/>
          </p:nvPr>
        </p:nvSpPr>
        <p:spPr>
          <a:xfrm>
            <a:off x="5640147" y="4815706"/>
            <a:ext cx="6268500" cy="92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ember_countries">
  <p:cSld name="member_countries">
    <p:spTree>
      <p:nvGrpSpPr>
        <p:cNvPr id="1" name="Shape 394"/>
        <p:cNvGrpSpPr/>
        <p:nvPr/>
      </p:nvGrpSpPr>
      <p:grpSpPr>
        <a:xfrm>
          <a:off x="0" y="0"/>
          <a:ext cx="0" cy="0"/>
          <a:chOff x="0" y="0"/>
          <a:chExt cx="0" cy="0"/>
        </a:xfrm>
      </p:grpSpPr>
      <p:grpSp>
        <p:nvGrpSpPr>
          <p:cNvPr id="395" name="Google Shape;395;g2805a5640c0_0_445"/>
          <p:cNvGrpSpPr/>
          <p:nvPr/>
        </p:nvGrpSpPr>
        <p:grpSpPr>
          <a:xfrm>
            <a:off x="941935" y="1416592"/>
            <a:ext cx="10329931" cy="646122"/>
            <a:chOff x="941935" y="1384772"/>
            <a:chExt cx="10329931" cy="646122"/>
          </a:xfrm>
        </p:grpSpPr>
        <p:grpSp>
          <p:nvGrpSpPr>
            <p:cNvPr id="396" name="Google Shape;396;g2805a5640c0_0_445"/>
            <p:cNvGrpSpPr/>
            <p:nvPr/>
          </p:nvGrpSpPr>
          <p:grpSpPr>
            <a:xfrm>
              <a:off x="941935" y="1384772"/>
              <a:ext cx="785101" cy="639355"/>
              <a:chOff x="941935" y="1384772"/>
              <a:chExt cx="785101" cy="639355"/>
            </a:xfrm>
          </p:grpSpPr>
          <p:pic>
            <p:nvPicPr>
              <p:cNvPr id="397" name="Google Shape;397;g2805a5640c0_0_44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41935" y="1384772"/>
                <a:ext cx="785006" cy="472334"/>
              </a:xfrm>
              <a:prstGeom prst="rect">
                <a:avLst/>
              </a:prstGeom>
              <a:noFill/>
              <a:ln>
                <a:noFill/>
              </a:ln>
            </p:spPr>
          </p:pic>
          <p:sp>
            <p:nvSpPr>
              <p:cNvPr id="398" name="Google Shape;398;g2805a5640c0_0_445"/>
              <p:cNvSpPr txBox="1"/>
              <p:nvPr/>
            </p:nvSpPr>
            <p:spPr>
              <a:xfrm>
                <a:off x="941936" y="182402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Afghanistan</a:t>
                </a:r>
                <a:endParaRPr/>
              </a:p>
            </p:txBody>
          </p:sp>
        </p:grpSp>
        <p:grpSp>
          <p:nvGrpSpPr>
            <p:cNvPr id="399" name="Google Shape;399;g2805a5640c0_0_445"/>
            <p:cNvGrpSpPr/>
            <p:nvPr/>
          </p:nvGrpSpPr>
          <p:grpSpPr>
            <a:xfrm>
              <a:off x="10477533" y="1387328"/>
              <a:ext cx="794333" cy="643566"/>
              <a:chOff x="941935" y="2080681"/>
              <a:chExt cx="794333" cy="643566"/>
            </a:xfrm>
          </p:grpSpPr>
          <p:pic>
            <p:nvPicPr>
              <p:cNvPr id="400" name="Google Shape;400;g2805a5640c0_0_4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51262" y="2080681"/>
                <a:ext cx="785006" cy="472334"/>
              </a:xfrm>
              <a:prstGeom prst="rect">
                <a:avLst/>
              </a:prstGeom>
              <a:noFill/>
              <a:ln>
                <a:noFill/>
              </a:ln>
            </p:spPr>
          </p:pic>
          <p:sp>
            <p:nvSpPr>
              <p:cNvPr id="401" name="Google Shape;401;g2805a5640c0_0_445"/>
              <p:cNvSpPr txBox="1"/>
              <p:nvPr/>
            </p:nvSpPr>
            <p:spPr>
              <a:xfrm>
                <a:off x="941935" y="25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Botswana</a:t>
                </a:r>
                <a:endParaRPr/>
              </a:p>
            </p:txBody>
          </p:sp>
        </p:grpSp>
        <p:grpSp>
          <p:nvGrpSpPr>
            <p:cNvPr id="402" name="Google Shape;402;g2805a5640c0_0_445"/>
            <p:cNvGrpSpPr/>
            <p:nvPr/>
          </p:nvGrpSpPr>
          <p:grpSpPr>
            <a:xfrm>
              <a:off x="2302570" y="1386041"/>
              <a:ext cx="786675" cy="638086"/>
              <a:chOff x="2526878" y="1386041"/>
              <a:chExt cx="786675" cy="638086"/>
            </a:xfrm>
          </p:grpSpPr>
          <p:pic>
            <p:nvPicPr>
              <p:cNvPr id="403" name="Google Shape;403;g2805a5640c0_0_44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28547" y="1386041"/>
                <a:ext cx="785006" cy="472334"/>
              </a:xfrm>
              <a:prstGeom prst="rect">
                <a:avLst/>
              </a:prstGeom>
              <a:noFill/>
              <a:ln>
                <a:noFill/>
              </a:ln>
            </p:spPr>
          </p:pic>
          <p:sp>
            <p:nvSpPr>
              <p:cNvPr id="404" name="Google Shape;404;g2805a5640c0_0_445"/>
              <p:cNvSpPr txBox="1"/>
              <p:nvPr/>
            </p:nvSpPr>
            <p:spPr>
              <a:xfrm>
                <a:off x="2526878" y="182402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Anguilla</a:t>
                </a:r>
                <a:endParaRPr/>
              </a:p>
            </p:txBody>
          </p:sp>
        </p:grpSp>
        <p:grpSp>
          <p:nvGrpSpPr>
            <p:cNvPr id="405" name="Google Shape;405;g2805a5640c0_0_445"/>
            <p:cNvGrpSpPr/>
            <p:nvPr/>
          </p:nvGrpSpPr>
          <p:grpSpPr>
            <a:xfrm>
              <a:off x="3664873" y="1386041"/>
              <a:ext cx="793552" cy="638086"/>
              <a:chOff x="4097410" y="1386041"/>
              <a:chExt cx="793552" cy="638086"/>
            </a:xfrm>
          </p:grpSpPr>
          <p:pic>
            <p:nvPicPr>
              <p:cNvPr id="406" name="Google Shape;406;g2805a5640c0_0_44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05956" y="1386041"/>
                <a:ext cx="785006" cy="472334"/>
              </a:xfrm>
              <a:prstGeom prst="rect">
                <a:avLst/>
              </a:prstGeom>
              <a:noFill/>
              <a:ln>
                <a:noFill/>
              </a:ln>
            </p:spPr>
          </p:pic>
          <p:sp>
            <p:nvSpPr>
              <p:cNvPr id="407" name="Google Shape;407;g2805a5640c0_0_445"/>
              <p:cNvSpPr txBox="1"/>
              <p:nvPr/>
            </p:nvSpPr>
            <p:spPr>
              <a:xfrm>
                <a:off x="4097410" y="182402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Australia</a:t>
                </a:r>
                <a:endParaRPr/>
              </a:p>
            </p:txBody>
          </p:sp>
        </p:grpSp>
        <p:grpSp>
          <p:nvGrpSpPr>
            <p:cNvPr id="408" name="Google Shape;408;g2805a5640c0_0_445"/>
            <p:cNvGrpSpPr/>
            <p:nvPr/>
          </p:nvGrpSpPr>
          <p:grpSpPr>
            <a:xfrm>
              <a:off x="5034053" y="1396430"/>
              <a:ext cx="785100" cy="627697"/>
              <a:chOff x="5687584" y="1396430"/>
              <a:chExt cx="785100" cy="627697"/>
            </a:xfrm>
          </p:grpSpPr>
          <p:pic>
            <p:nvPicPr>
              <p:cNvPr id="409" name="Google Shape;409;g2805a5640c0_0_44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693296" y="1396430"/>
                <a:ext cx="778353" cy="472334"/>
              </a:xfrm>
              <a:prstGeom prst="rect">
                <a:avLst/>
              </a:prstGeom>
              <a:noFill/>
              <a:ln>
                <a:noFill/>
              </a:ln>
            </p:spPr>
          </p:pic>
          <p:sp>
            <p:nvSpPr>
              <p:cNvPr id="410" name="Google Shape;410;g2805a5640c0_0_445"/>
              <p:cNvSpPr txBox="1"/>
              <p:nvPr/>
            </p:nvSpPr>
            <p:spPr>
              <a:xfrm>
                <a:off x="5687584" y="182402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Bahamas</a:t>
                </a:r>
                <a:endParaRPr/>
              </a:p>
            </p:txBody>
          </p:sp>
        </p:grpSp>
        <p:grpSp>
          <p:nvGrpSpPr>
            <p:cNvPr id="411" name="Google Shape;411;g2805a5640c0_0_445"/>
            <p:cNvGrpSpPr/>
            <p:nvPr/>
          </p:nvGrpSpPr>
          <p:grpSpPr>
            <a:xfrm>
              <a:off x="6394687" y="1396430"/>
              <a:ext cx="785728" cy="627697"/>
              <a:chOff x="7295083" y="1396430"/>
              <a:chExt cx="785728" cy="627697"/>
            </a:xfrm>
          </p:grpSpPr>
          <p:pic>
            <p:nvPicPr>
              <p:cNvPr id="412" name="Google Shape;412;g2805a5640c0_0_44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295083" y="1396430"/>
                <a:ext cx="785006" cy="472334"/>
              </a:xfrm>
              <a:prstGeom prst="rect">
                <a:avLst/>
              </a:prstGeom>
              <a:noFill/>
              <a:ln>
                <a:noFill/>
              </a:ln>
            </p:spPr>
          </p:pic>
          <p:sp>
            <p:nvSpPr>
              <p:cNvPr id="413" name="Google Shape;413;g2805a5640c0_0_445"/>
              <p:cNvSpPr txBox="1"/>
              <p:nvPr/>
            </p:nvSpPr>
            <p:spPr>
              <a:xfrm>
                <a:off x="7295711" y="182402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Bangladesh</a:t>
                </a:r>
                <a:endParaRPr/>
              </a:p>
            </p:txBody>
          </p:sp>
        </p:grpSp>
        <p:grpSp>
          <p:nvGrpSpPr>
            <p:cNvPr id="414" name="Google Shape;414;g2805a5640c0_0_445"/>
            <p:cNvGrpSpPr/>
            <p:nvPr/>
          </p:nvGrpSpPr>
          <p:grpSpPr>
            <a:xfrm>
              <a:off x="7755949" y="1396430"/>
              <a:ext cx="785415" cy="632782"/>
              <a:chOff x="8907326" y="1396430"/>
              <a:chExt cx="785415" cy="632782"/>
            </a:xfrm>
          </p:grpSpPr>
          <p:pic>
            <p:nvPicPr>
              <p:cNvPr id="415" name="Google Shape;415;g2805a5640c0_0_44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907326" y="1396430"/>
                <a:ext cx="785006" cy="472334"/>
              </a:xfrm>
              <a:prstGeom prst="rect">
                <a:avLst/>
              </a:prstGeom>
              <a:noFill/>
              <a:ln>
                <a:noFill/>
              </a:ln>
            </p:spPr>
          </p:pic>
          <p:sp>
            <p:nvSpPr>
              <p:cNvPr id="416" name="Google Shape;416;g2805a5640c0_0_445"/>
              <p:cNvSpPr txBox="1"/>
              <p:nvPr/>
            </p:nvSpPr>
            <p:spPr>
              <a:xfrm>
                <a:off x="8907641" y="1829112"/>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Barbados</a:t>
                </a:r>
                <a:endParaRPr/>
              </a:p>
            </p:txBody>
          </p:sp>
        </p:grpSp>
        <p:grpSp>
          <p:nvGrpSpPr>
            <p:cNvPr id="417" name="Google Shape;417;g2805a5640c0_0_445"/>
            <p:cNvGrpSpPr/>
            <p:nvPr/>
          </p:nvGrpSpPr>
          <p:grpSpPr>
            <a:xfrm>
              <a:off x="9116898" y="1396430"/>
              <a:ext cx="785100" cy="627697"/>
              <a:chOff x="10495001" y="1396430"/>
              <a:chExt cx="785100" cy="627697"/>
            </a:xfrm>
          </p:grpSpPr>
          <p:pic>
            <p:nvPicPr>
              <p:cNvPr id="418" name="Google Shape;418;g2805a5640c0_0_44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495001" y="1396430"/>
                <a:ext cx="785006" cy="472334"/>
              </a:xfrm>
              <a:prstGeom prst="rect">
                <a:avLst/>
              </a:prstGeom>
              <a:noFill/>
              <a:ln>
                <a:noFill/>
              </a:ln>
            </p:spPr>
          </p:pic>
          <p:sp>
            <p:nvSpPr>
              <p:cNvPr id="419" name="Google Shape;419;g2805a5640c0_0_445"/>
              <p:cNvSpPr txBox="1"/>
              <p:nvPr/>
            </p:nvSpPr>
            <p:spPr>
              <a:xfrm>
                <a:off x="10495001" y="182402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Bermuda</a:t>
                </a:r>
                <a:endParaRPr/>
              </a:p>
            </p:txBody>
          </p:sp>
        </p:grpSp>
      </p:grpSp>
      <p:grpSp>
        <p:nvGrpSpPr>
          <p:cNvPr id="420" name="Google Shape;420;g2805a5640c0_0_445"/>
          <p:cNvGrpSpPr/>
          <p:nvPr/>
        </p:nvGrpSpPr>
        <p:grpSpPr>
          <a:xfrm>
            <a:off x="726812" y="2133534"/>
            <a:ext cx="10556629" cy="672503"/>
            <a:chOff x="726812" y="2056829"/>
            <a:chExt cx="10556629" cy="672503"/>
          </a:xfrm>
        </p:grpSpPr>
        <p:grpSp>
          <p:nvGrpSpPr>
            <p:cNvPr id="421" name="Google Shape;421;g2805a5640c0_0_445"/>
            <p:cNvGrpSpPr/>
            <p:nvPr/>
          </p:nvGrpSpPr>
          <p:grpSpPr>
            <a:xfrm>
              <a:off x="10489108" y="2056829"/>
              <a:ext cx="794333" cy="647282"/>
              <a:chOff x="941935" y="2776965"/>
              <a:chExt cx="794333" cy="647282"/>
            </a:xfrm>
          </p:grpSpPr>
          <p:pic>
            <p:nvPicPr>
              <p:cNvPr id="422" name="Google Shape;422;g2805a5640c0_0_445"/>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951262" y="2776965"/>
                <a:ext cx="785006" cy="472334"/>
              </a:xfrm>
              <a:prstGeom prst="rect">
                <a:avLst/>
              </a:prstGeom>
              <a:noFill/>
              <a:ln>
                <a:noFill/>
              </a:ln>
            </p:spPr>
          </p:pic>
          <p:sp>
            <p:nvSpPr>
              <p:cNvPr id="423" name="Google Shape;423;g2805a5640c0_0_445"/>
              <p:cNvSpPr txBox="1"/>
              <p:nvPr/>
            </p:nvSpPr>
            <p:spPr>
              <a:xfrm>
                <a:off x="941935" y="32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Colombia</a:t>
                </a:r>
                <a:endParaRPr/>
              </a:p>
            </p:txBody>
          </p:sp>
        </p:grpSp>
        <p:grpSp>
          <p:nvGrpSpPr>
            <p:cNvPr id="424" name="Google Shape;424;g2805a5640c0_0_445"/>
            <p:cNvGrpSpPr/>
            <p:nvPr/>
          </p:nvGrpSpPr>
          <p:grpSpPr>
            <a:xfrm>
              <a:off x="726812" y="2080681"/>
              <a:ext cx="1201800" cy="643566"/>
              <a:chOff x="2325797" y="2080681"/>
              <a:chExt cx="1201800" cy="643566"/>
            </a:xfrm>
          </p:grpSpPr>
          <p:pic>
            <p:nvPicPr>
              <p:cNvPr id="425" name="Google Shape;425;g2805a5640c0_0_445"/>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2535409" y="2080681"/>
                <a:ext cx="785006" cy="472334"/>
              </a:xfrm>
              <a:prstGeom prst="rect">
                <a:avLst/>
              </a:prstGeom>
              <a:noFill/>
              <a:ln>
                <a:noFill/>
              </a:ln>
            </p:spPr>
          </p:pic>
          <p:sp>
            <p:nvSpPr>
              <p:cNvPr id="426" name="Google Shape;426;g2805a5640c0_0_445"/>
              <p:cNvSpPr txBox="1"/>
              <p:nvPr/>
            </p:nvSpPr>
            <p:spPr>
              <a:xfrm>
                <a:off x="2325797" y="2524147"/>
                <a:ext cx="12018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British Virgin Islands</a:t>
                </a:r>
                <a:endParaRPr/>
              </a:p>
            </p:txBody>
          </p:sp>
        </p:grpSp>
        <p:grpSp>
          <p:nvGrpSpPr>
            <p:cNvPr id="427" name="Google Shape;427;g2805a5640c0_0_445"/>
            <p:cNvGrpSpPr/>
            <p:nvPr/>
          </p:nvGrpSpPr>
          <p:grpSpPr>
            <a:xfrm>
              <a:off x="2439330" y="2080681"/>
              <a:ext cx="972000" cy="643566"/>
              <a:chOff x="4012965" y="2080681"/>
              <a:chExt cx="972000" cy="643566"/>
            </a:xfrm>
          </p:grpSpPr>
          <p:pic>
            <p:nvPicPr>
              <p:cNvPr id="428" name="Google Shape;428;g2805a5640c0_0_445"/>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4105146" y="2080681"/>
                <a:ext cx="785006" cy="472334"/>
              </a:xfrm>
              <a:prstGeom prst="rect">
                <a:avLst/>
              </a:prstGeom>
              <a:noFill/>
              <a:ln>
                <a:noFill/>
              </a:ln>
            </p:spPr>
          </p:pic>
          <p:sp>
            <p:nvSpPr>
              <p:cNvPr id="429" name="Google Shape;429;g2805a5640c0_0_445"/>
              <p:cNvSpPr txBox="1"/>
              <p:nvPr/>
            </p:nvSpPr>
            <p:spPr>
              <a:xfrm>
                <a:off x="4012965" y="2524147"/>
                <a:ext cx="9720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Brunei Darussalam</a:t>
                </a:r>
                <a:endParaRPr/>
              </a:p>
            </p:txBody>
          </p:sp>
        </p:grpSp>
        <p:grpSp>
          <p:nvGrpSpPr>
            <p:cNvPr id="430" name="Google Shape;430;g2805a5640c0_0_445"/>
            <p:cNvGrpSpPr/>
            <p:nvPr/>
          </p:nvGrpSpPr>
          <p:grpSpPr>
            <a:xfrm>
              <a:off x="4102109" y="2080681"/>
              <a:ext cx="791948" cy="643566"/>
              <a:chOff x="5687583" y="2080681"/>
              <a:chExt cx="791948" cy="643566"/>
            </a:xfrm>
          </p:grpSpPr>
          <p:pic>
            <p:nvPicPr>
              <p:cNvPr id="431" name="Google Shape;431;g2805a5640c0_0_445"/>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5694525" y="2080681"/>
                <a:ext cx="785006" cy="472334"/>
              </a:xfrm>
              <a:prstGeom prst="rect">
                <a:avLst/>
              </a:prstGeom>
              <a:noFill/>
              <a:ln>
                <a:noFill/>
              </a:ln>
            </p:spPr>
          </p:pic>
          <p:sp>
            <p:nvSpPr>
              <p:cNvPr id="432" name="Google Shape;432;g2805a5640c0_0_445"/>
              <p:cNvSpPr txBox="1"/>
              <p:nvPr/>
            </p:nvSpPr>
            <p:spPr>
              <a:xfrm>
                <a:off x="5687583" y="25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Burundi</a:t>
                </a:r>
                <a:endParaRPr/>
              </a:p>
            </p:txBody>
          </p:sp>
        </p:grpSp>
        <p:grpSp>
          <p:nvGrpSpPr>
            <p:cNvPr id="433" name="Google Shape;433;g2805a5640c0_0_445"/>
            <p:cNvGrpSpPr/>
            <p:nvPr/>
          </p:nvGrpSpPr>
          <p:grpSpPr>
            <a:xfrm>
              <a:off x="5686355" y="2080681"/>
              <a:ext cx="791153" cy="643566"/>
              <a:chOff x="7295710" y="2080681"/>
              <a:chExt cx="791153" cy="643566"/>
            </a:xfrm>
          </p:grpSpPr>
          <p:pic>
            <p:nvPicPr>
              <p:cNvPr id="434" name="Google Shape;434;g2805a5640c0_0_445"/>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7301857" y="2080681"/>
                <a:ext cx="785006" cy="472334"/>
              </a:xfrm>
              <a:prstGeom prst="rect">
                <a:avLst/>
              </a:prstGeom>
              <a:noFill/>
              <a:ln>
                <a:noFill/>
              </a:ln>
            </p:spPr>
          </p:pic>
          <p:sp>
            <p:nvSpPr>
              <p:cNvPr id="435" name="Google Shape;435;g2805a5640c0_0_445"/>
              <p:cNvSpPr txBox="1"/>
              <p:nvPr/>
            </p:nvSpPr>
            <p:spPr>
              <a:xfrm>
                <a:off x="7295710" y="25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Canada</a:t>
                </a:r>
                <a:endParaRPr/>
              </a:p>
            </p:txBody>
          </p:sp>
        </p:grpSp>
        <p:grpSp>
          <p:nvGrpSpPr>
            <p:cNvPr id="436" name="Google Shape;436;g2805a5640c0_0_445"/>
            <p:cNvGrpSpPr/>
            <p:nvPr/>
          </p:nvGrpSpPr>
          <p:grpSpPr>
            <a:xfrm>
              <a:off x="7299181" y="2085766"/>
              <a:ext cx="790358" cy="643566"/>
              <a:chOff x="8907640" y="2085766"/>
              <a:chExt cx="790358" cy="643566"/>
            </a:xfrm>
          </p:grpSpPr>
          <p:pic>
            <p:nvPicPr>
              <p:cNvPr id="437" name="Google Shape;437;g2805a5640c0_0_445"/>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8912992" y="2085766"/>
                <a:ext cx="785006" cy="472334"/>
              </a:xfrm>
              <a:prstGeom prst="rect">
                <a:avLst/>
              </a:prstGeom>
              <a:noFill/>
              <a:ln>
                <a:noFill/>
              </a:ln>
            </p:spPr>
          </p:pic>
          <p:sp>
            <p:nvSpPr>
              <p:cNvPr id="438" name="Google Shape;438;g2805a5640c0_0_445"/>
              <p:cNvSpPr txBox="1"/>
              <p:nvPr/>
            </p:nvSpPr>
            <p:spPr>
              <a:xfrm>
                <a:off x="8907640" y="2529232"/>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Chile</a:t>
                </a:r>
                <a:endParaRPr/>
              </a:p>
            </p:txBody>
          </p:sp>
        </p:grpSp>
        <p:grpSp>
          <p:nvGrpSpPr>
            <p:cNvPr id="439" name="Google Shape;439;g2805a5640c0_0_445"/>
            <p:cNvGrpSpPr/>
            <p:nvPr/>
          </p:nvGrpSpPr>
          <p:grpSpPr>
            <a:xfrm>
              <a:off x="8919639" y="2076167"/>
              <a:ext cx="789560" cy="648080"/>
              <a:chOff x="10495000" y="2076167"/>
              <a:chExt cx="789560" cy="648080"/>
            </a:xfrm>
          </p:grpSpPr>
          <p:pic>
            <p:nvPicPr>
              <p:cNvPr id="440" name="Google Shape;440;g2805a5640c0_0_445"/>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10499554" y="2076167"/>
                <a:ext cx="785006" cy="472334"/>
              </a:xfrm>
              <a:prstGeom prst="rect">
                <a:avLst/>
              </a:prstGeom>
              <a:noFill/>
              <a:ln>
                <a:noFill/>
              </a:ln>
            </p:spPr>
          </p:pic>
          <p:sp>
            <p:nvSpPr>
              <p:cNvPr id="441" name="Google Shape;441;g2805a5640c0_0_445"/>
              <p:cNvSpPr txBox="1"/>
              <p:nvPr/>
            </p:nvSpPr>
            <p:spPr>
              <a:xfrm>
                <a:off x="10495000" y="25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China</a:t>
                </a:r>
                <a:endParaRPr/>
              </a:p>
            </p:txBody>
          </p:sp>
        </p:grpSp>
      </p:grpSp>
      <p:grpSp>
        <p:nvGrpSpPr>
          <p:cNvPr id="442" name="Google Shape;442;g2805a5640c0_0_445"/>
          <p:cNvGrpSpPr/>
          <p:nvPr/>
        </p:nvGrpSpPr>
        <p:grpSpPr>
          <a:xfrm>
            <a:off x="940707" y="3528475"/>
            <a:ext cx="10355056" cy="650846"/>
            <a:chOff x="940707" y="3471497"/>
            <a:chExt cx="10355056" cy="650846"/>
          </a:xfrm>
        </p:grpSpPr>
        <p:grpSp>
          <p:nvGrpSpPr>
            <p:cNvPr id="443" name="Google Shape;443;g2805a5640c0_0_445"/>
            <p:cNvGrpSpPr/>
            <p:nvPr/>
          </p:nvGrpSpPr>
          <p:grpSpPr>
            <a:xfrm>
              <a:off x="940707" y="3475153"/>
              <a:ext cx="791008" cy="642105"/>
              <a:chOff x="940707" y="3475153"/>
              <a:chExt cx="791008" cy="642105"/>
            </a:xfrm>
          </p:grpSpPr>
          <p:pic>
            <p:nvPicPr>
              <p:cNvPr id="444" name="Google Shape;444;g2805a5640c0_0_445"/>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946709" y="3475153"/>
                <a:ext cx="785006" cy="472334"/>
              </a:xfrm>
              <a:prstGeom prst="rect">
                <a:avLst/>
              </a:prstGeom>
              <a:noFill/>
              <a:ln>
                <a:noFill/>
              </a:ln>
            </p:spPr>
          </p:pic>
          <p:sp>
            <p:nvSpPr>
              <p:cNvPr id="445" name="Google Shape;445;g2805a5640c0_0_445"/>
              <p:cNvSpPr txBox="1"/>
              <p:nvPr/>
            </p:nvSpPr>
            <p:spPr>
              <a:xfrm>
                <a:off x="940707" y="3917158"/>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Guyana</a:t>
                </a:r>
                <a:endParaRPr/>
              </a:p>
            </p:txBody>
          </p:sp>
        </p:grpSp>
        <p:grpSp>
          <p:nvGrpSpPr>
            <p:cNvPr id="446" name="Google Shape;446;g2805a5640c0_0_445"/>
            <p:cNvGrpSpPr/>
            <p:nvPr/>
          </p:nvGrpSpPr>
          <p:grpSpPr>
            <a:xfrm>
              <a:off x="2535411" y="3475153"/>
              <a:ext cx="785006" cy="642105"/>
              <a:chOff x="2535411" y="3475153"/>
              <a:chExt cx="785006" cy="642105"/>
            </a:xfrm>
          </p:grpSpPr>
          <p:pic>
            <p:nvPicPr>
              <p:cNvPr id="447" name="Google Shape;447;g2805a5640c0_0_445"/>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2535411" y="3475153"/>
                <a:ext cx="785006" cy="472334"/>
              </a:xfrm>
              <a:prstGeom prst="rect">
                <a:avLst/>
              </a:prstGeom>
              <a:noFill/>
              <a:ln>
                <a:noFill/>
              </a:ln>
            </p:spPr>
          </p:pic>
          <p:sp>
            <p:nvSpPr>
              <p:cNvPr id="448" name="Google Shape;448;g2805a5640c0_0_445"/>
              <p:cNvSpPr txBox="1"/>
              <p:nvPr/>
            </p:nvSpPr>
            <p:spPr>
              <a:xfrm>
                <a:off x="2547063" y="3917158"/>
                <a:ext cx="7602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India</a:t>
                </a:r>
                <a:endParaRPr/>
              </a:p>
            </p:txBody>
          </p:sp>
        </p:grpSp>
        <p:grpSp>
          <p:nvGrpSpPr>
            <p:cNvPr id="449" name="Google Shape;449;g2805a5640c0_0_445"/>
            <p:cNvGrpSpPr/>
            <p:nvPr/>
          </p:nvGrpSpPr>
          <p:grpSpPr>
            <a:xfrm>
              <a:off x="4109703" y="3475153"/>
              <a:ext cx="785006" cy="642105"/>
              <a:chOff x="4109703" y="3475153"/>
              <a:chExt cx="785006" cy="642105"/>
            </a:xfrm>
          </p:grpSpPr>
          <p:pic>
            <p:nvPicPr>
              <p:cNvPr id="450" name="Google Shape;450;g2805a5640c0_0_445"/>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4109703" y="3475153"/>
                <a:ext cx="785006" cy="472334"/>
              </a:xfrm>
              <a:prstGeom prst="rect">
                <a:avLst/>
              </a:prstGeom>
              <a:noFill/>
              <a:ln>
                <a:noFill/>
              </a:ln>
            </p:spPr>
          </p:pic>
          <p:sp>
            <p:nvSpPr>
              <p:cNvPr id="451" name="Google Shape;451;g2805a5640c0_0_445"/>
              <p:cNvSpPr txBox="1"/>
              <p:nvPr/>
            </p:nvSpPr>
            <p:spPr>
              <a:xfrm>
                <a:off x="4113187" y="3917158"/>
                <a:ext cx="7809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Jamaica</a:t>
                </a:r>
                <a:endParaRPr/>
              </a:p>
            </p:txBody>
          </p:sp>
        </p:grpSp>
        <p:grpSp>
          <p:nvGrpSpPr>
            <p:cNvPr id="452" name="Google Shape;452;g2805a5640c0_0_445"/>
            <p:cNvGrpSpPr/>
            <p:nvPr/>
          </p:nvGrpSpPr>
          <p:grpSpPr>
            <a:xfrm>
              <a:off x="5686355" y="3477107"/>
              <a:ext cx="802288" cy="640151"/>
              <a:chOff x="5686355" y="3477107"/>
              <a:chExt cx="802288" cy="640151"/>
            </a:xfrm>
          </p:grpSpPr>
          <p:pic>
            <p:nvPicPr>
              <p:cNvPr id="453" name="Google Shape;453;g2805a5640c0_0_445"/>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5703637" y="3477107"/>
                <a:ext cx="785006" cy="472334"/>
              </a:xfrm>
              <a:prstGeom prst="rect">
                <a:avLst/>
              </a:prstGeom>
              <a:noFill/>
              <a:ln>
                <a:noFill/>
              </a:ln>
            </p:spPr>
          </p:pic>
          <p:sp>
            <p:nvSpPr>
              <p:cNvPr id="454" name="Google Shape;454;g2805a5640c0_0_445"/>
              <p:cNvSpPr txBox="1"/>
              <p:nvPr/>
            </p:nvSpPr>
            <p:spPr>
              <a:xfrm>
                <a:off x="5686355" y="3917158"/>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Kenya</a:t>
                </a:r>
                <a:endParaRPr/>
              </a:p>
            </p:txBody>
          </p:sp>
        </p:grpSp>
        <p:grpSp>
          <p:nvGrpSpPr>
            <p:cNvPr id="455" name="Google Shape;455;g2805a5640c0_0_445"/>
            <p:cNvGrpSpPr/>
            <p:nvPr/>
          </p:nvGrpSpPr>
          <p:grpSpPr>
            <a:xfrm>
              <a:off x="7294482" y="3471497"/>
              <a:ext cx="793794" cy="645761"/>
              <a:chOff x="7294482" y="3471497"/>
              <a:chExt cx="793794" cy="645761"/>
            </a:xfrm>
          </p:grpSpPr>
          <p:pic>
            <p:nvPicPr>
              <p:cNvPr id="456" name="Google Shape;456;g2805a5640c0_0_445"/>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7304702" y="3471497"/>
                <a:ext cx="783574" cy="472334"/>
              </a:xfrm>
              <a:prstGeom prst="rect">
                <a:avLst/>
              </a:prstGeom>
              <a:noFill/>
              <a:ln>
                <a:noFill/>
              </a:ln>
            </p:spPr>
          </p:pic>
          <p:sp>
            <p:nvSpPr>
              <p:cNvPr id="457" name="Google Shape;457;g2805a5640c0_0_445"/>
              <p:cNvSpPr txBox="1"/>
              <p:nvPr/>
            </p:nvSpPr>
            <p:spPr>
              <a:xfrm>
                <a:off x="7294482" y="3917158"/>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Malawi</a:t>
                </a:r>
                <a:endParaRPr/>
              </a:p>
            </p:txBody>
          </p:sp>
        </p:grpSp>
        <p:grpSp>
          <p:nvGrpSpPr>
            <p:cNvPr id="458" name="Google Shape;458;g2805a5640c0_0_445"/>
            <p:cNvGrpSpPr/>
            <p:nvPr/>
          </p:nvGrpSpPr>
          <p:grpSpPr>
            <a:xfrm>
              <a:off x="8894837" y="3482192"/>
              <a:ext cx="809808" cy="640151"/>
              <a:chOff x="8906412" y="3482192"/>
              <a:chExt cx="809808" cy="640151"/>
            </a:xfrm>
          </p:grpSpPr>
          <p:pic>
            <p:nvPicPr>
              <p:cNvPr id="459" name="Google Shape;459;g2805a5640c0_0_445"/>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8931214" y="3482192"/>
                <a:ext cx="785006" cy="472334"/>
              </a:xfrm>
              <a:prstGeom prst="rect">
                <a:avLst/>
              </a:prstGeom>
              <a:noFill/>
              <a:ln>
                <a:noFill/>
              </a:ln>
            </p:spPr>
          </p:pic>
          <p:sp>
            <p:nvSpPr>
              <p:cNvPr id="460" name="Google Shape;460;g2805a5640c0_0_445"/>
              <p:cNvSpPr txBox="1"/>
              <p:nvPr/>
            </p:nvSpPr>
            <p:spPr>
              <a:xfrm>
                <a:off x="8906412" y="392224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Malaysia</a:t>
                </a:r>
                <a:endParaRPr/>
              </a:p>
            </p:txBody>
          </p:sp>
        </p:grpSp>
        <p:grpSp>
          <p:nvGrpSpPr>
            <p:cNvPr id="461" name="Google Shape;461;g2805a5640c0_0_445"/>
            <p:cNvGrpSpPr/>
            <p:nvPr/>
          </p:nvGrpSpPr>
          <p:grpSpPr>
            <a:xfrm>
              <a:off x="10482197" y="3471497"/>
              <a:ext cx="813566" cy="645761"/>
              <a:chOff x="10493772" y="3471497"/>
              <a:chExt cx="813566" cy="645761"/>
            </a:xfrm>
          </p:grpSpPr>
          <p:pic>
            <p:nvPicPr>
              <p:cNvPr id="462" name="Google Shape;462;g2805a5640c0_0_445"/>
              <p:cNvPicPr preferRelativeResize="0"/>
              <p:nvPr/>
            </p:nvPicPr>
            <p:blipFill rotWithShape="1">
              <a:blip r:embed="rId23" cstate="email">
                <a:alphaModFix/>
                <a:extLst>
                  <a:ext uri="{28A0092B-C50C-407E-A947-70E740481C1C}">
                    <a14:useLocalDpi xmlns:a14="http://schemas.microsoft.com/office/drawing/2010/main"/>
                  </a:ext>
                </a:extLst>
              </a:blip>
              <a:srcRect/>
              <a:stretch/>
            </p:blipFill>
            <p:spPr>
              <a:xfrm>
                <a:off x="10522332" y="3471497"/>
                <a:ext cx="785006" cy="472334"/>
              </a:xfrm>
              <a:prstGeom prst="rect">
                <a:avLst/>
              </a:prstGeom>
              <a:noFill/>
              <a:ln>
                <a:noFill/>
              </a:ln>
            </p:spPr>
          </p:pic>
          <p:sp>
            <p:nvSpPr>
              <p:cNvPr id="463" name="Google Shape;463;g2805a5640c0_0_445"/>
              <p:cNvSpPr txBox="1"/>
              <p:nvPr/>
            </p:nvSpPr>
            <p:spPr>
              <a:xfrm>
                <a:off x="10493772" y="3917158"/>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Mauritius</a:t>
                </a:r>
                <a:endParaRPr/>
              </a:p>
            </p:txBody>
          </p:sp>
        </p:grpSp>
      </p:grpSp>
      <p:grpSp>
        <p:nvGrpSpPr>
          <p:cNvPr id="464" name="Google Shape;464;g2805a5640c0_0_445"/>
          <p:cNvGrpSpPr/>
          <p:nvPr/>
        </p:nvGrpSpPr>
        <p:grpSpPr>
          <a:xfrm>
            <a:off x="940707" y="4225682"/>
            <a:ext cx="10343853" cy="654034"/>
            <a:chOff x="940707" y="4182584"/>
            <a:chExt cx="10343853" cy="654034"/>
          </a:xfrm>
        </p:grpSpPr>
        <p:grpSp>
          <p:nvGrpSpPr>
            <p:cNvPr id="465" name="Google Shape;465;g2805a5640c0_0_445"/>
            <p:cNvGrpSpPr/>
            <p:nvPr/>
          </p:nvGrpSpPr>
          <p:grpSpPr>
            <a:xfrm>
              <a:off x="940707" y="4182584"/>
              <a:ext cx="791008" cy="648949"/>
              <a:chOff x="940707" y="4182584"/>
              <a:chExt cx="791008" cy="648949"/>
            </a:xfrm>
          </p:grpSpPr>
          <p:pic>
            <p:nvPicPr>
              <p:cNvPr id="466" name="Google Shape;466;g2805a5640c0_0_445"/>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946709" y="4182584"/>
                <a:ext cx="785006" cy="472334"/>
              </a:xfrm>
              <a:prstGeom prst="rect">
                <a:avLst/>
              </a:prstGeom>
              <a:noFill/>
              <a:ln>
                <a:noFill/>
              </a:ln>
            </p:spPr>
          </p:pic>
          <p:sp>
            <p:nvSpPr>
              <p:cNvPr id="467" name="Google Shape;467;g2805a5640c0_0_445"/>
              <p:cNvSpPr txBox="1"/>
              <p:nvPr/>
            </p:nvSpPr>
            <p:spPr>
              <a:xfrm>
                <a:off x="940707" y="463143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Montserrat</a:t>
                </a:r>
                <a:endParaRPr/>
              </a:p>
            </p:txBody>
          </p:sp>
        </p:grpSp>
        <p:grpSp>
          <p:nvGrpSpPr>
            <p:cNvPr id="468" name="Google Shape;468;g2805a5640c0_0_445"/>
            <p:cNvGrpSpPr/>
            <p:nvPr/>
          </p:nvGrpSpPr>
          <p:grpSpPr>
            <a:xfrm>
              <a:off x="2531614" y="4182584"/>
              <a:ext cx="788885" cy="648949"/>
              <a:chOff x="2531614" y="4182584"/>
              <a:chExt cx="788885" cy="648949"/>
            </a:xfrm>
          </p:grpSpPr>
          <p:pic>
            <p:nvPicPr>
              <p:cNvPr id="469" name="Google Shape;469;g2805a5640c0_0_445"/>
              <p:cNvPicPr preferRelativeResize="0"/>
              <p:nvPr/>
            </p:nvPicPr>
            <p:blipFill rotWithShape="1">
              <a:blip r:embed="rId25" cstate="email">
                <a:alphaModFix/>
                <a:extLst>
                  <a:ext uri="{28A0092B-C50C-407E-A947-70E740481C1C}">
                    <a14:useLocalDpi xmlns:a14="http://schemas.microsoft.com/office/drawing/2010/main"/>
                  </a:ext>
                </a:extLst>
              </a:blip>
              <a:srcRect/>
              <a:stretch/>
            </p:blipFill>
            <p:spPr>
              <a:xfrm>
                <a:off x="2531614" y="4182584"/>
                <a:ext cx="785006" cy="472334"/>
              </a:xfrm>
              <a:prstGeom prst="rect">
                <a:avLst/>
              </a:prstGeom>
              <a:noFill/>
              <a:ln>
                <a:noFill/>
              </a:ln>
            </p:spPr>
          </p:pic>
          <p:sp>
            <p:nvSpPr>
              <p:cNvPr id="470" name="Google Shape;470;g2805a5640c0_0_445"/>
              <p:cNvSpPr txBox="1"/>
              <p:nvPr/>
            </p:nvSpPr>
            <p:spPr>
              <a:xfrm>
                <a:off x="2532999" y="4631433"/>
                <a:ext cx="7875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Myanmar</a:t>
                </a:r>
                <a:endParaRPr/>
              </a:p>
            </p:txBody>
          </p:sp>
        </p:grpSp>
        <p:grpSp>
          <p:nvGrpSpPr>
            <p:cNvPr id="471" name="Google Shape;471;g2805a5640c0_0_445"/>
            <p:cNvGrpSpPr/>
            <p:nvPr/>
          </p:nvGrpSpPr>
          <p:grpSpPr>
            <a:xfrm>
              <a:off x="4102109" y="4182584"/>
              <a:ext cx="788742" cy="648949"/>
              <a:chOff x="4102109" y="4182584"/>
              <a:chExt cx="788742" cy="648949"/>
            </a:xfrm>
          </p:grpSpPr>
          <p:pic>
            <p:nvPicPr>
              <p:cNvPr id="472" name="Google Shape;472;g2805a5640c0_0_445"/>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4102109" y="4182584"/>
                <a:ext cx="785006" cy="472334"/>
              </a:xfrm>
              <a:prstGeom prst="rect">
                <a:avLst/>
              </a:prstGeom>
              <a:noFill/>
              <a:ln>
                <a:noFill/>
              </a:ln>
            </p:spPr>
          </p:pic>
          <p:sp>
            <p:nvSpPr>
              <p:cNvPr id="473" name="Google Shape;473;g2805a5640c0_0_445"/>
              <p:cNvSpPr txBox="1"/>
              <p:nvPr/>
            </p:nvSpPr>
            <p:spPr>
              <a:xfrm>
                <a:off x="4109051" y="4631433"/>
                <a:ext cx="7818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Nigeria</a:t>
                </a:r>
                <a:endParaRPr/>
              </a:p>
            </p:txBody>
          </p:sp>
        </p:grpSp>
        <p:grpSp>
          <p:nvGrpSpPr>
            <p:cNvPr id="474" name="Google Shape;474;g2805a5640c0_0_445"/>
            <p:cNvGrpSpPr/>
            <p:nvPr/>
          </p:nvGrpSpPr>
          <p:grpSpPr>
            <a:xfrm>
              <a:off x="5686355" y="4182584"/>
              <a:ext cx="790897" cy="648949"/>
              <a:chOff x="5686355" y="4182584"/>
              <a:chExt cx="790897" cy="648949"/>
            </a:xfrm>
          </p:grpSpPr>
          <p:pic>
            <p:nvPicPr>
              <p:cNvPr id="475" name="Google Shape;475;g2805a5640c0_0_445"/>
              <p:cNvPicPr preferRelativeResize="0"/>
              <p:nvPr/>
            </p:nvPicPr>
            <p:blipFill rotWithShape="1">
              <a:blip r:embed="rId27" cstate="email">
                <a:alphaModFix/>
                <a:extLst>
                  <a:ext uri="{28A0092B-C50C-407E-A947-70E740481C1C}">
                    <a14:useLocalDpi xmlns:a14="http://schemas.microsoft.com/office/drawing/2010/main"/>
                  </a:ext>
                </a:extLst>
              </a:blip>
              <a:srcRect/>
              <a:stretch/>
            </p:blipFill>
            <p:spPr>
              <a:xfrm>
                <a:off x="5692246" y="4182584"/>
                <a:ext cx="785006" cy="472334"/>
              </a:xfrm>
              <a:prstGeom prst="rect">
                <a:avLst/>
              </a:prstGeom>
              <a:noFill/>
              <a:ln>
                <a:noFill/>
              </a:ln>
            </p:spPr>
          </p:pic>
          <p:sp>
            <p:nvSpPr>
              <p:cNvPr id="476" name="Google Shape;476;g2805a5640c0_0_445"/>
              <p:cNvSpPr txBox="1"/>
              <p:nvPr/>
            </p:nvSpPr>
            <p:spPr>
              <a:xfrm>
                <a:off x="5686355" y="463143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Pakistan</a:t>
                </a:r>
                <a:endParaRPr/>
              </a:p>
            </p:txBody>
          </p:sp>
        </p:grpSp>
        <p:grpSp>
          <p:nvGrpSpPr>
            <p:cNvPr id="477" name="Google Shape;477;g2805a5640c0_0_445"/>
            <p:cNvGrpSpPr/>
            <p:nvPr/>
          </p:nvGrpSpPr>
          <p:grpSpPr>
            <a:xfrm>
              <a:off x="7140349" y="4182584"/>
              <a:ext cx="1093200" cy="644658"/>
              <a:chOff x="7140349" y="4182584"/>
              <a:chExt cx="1093200" cy="644658"/>
            </a:xfrm>
          </p:grpSpPr>
          <p:pic>
            <p:nvPicPr>
              <p:cNvPr id="478" name="Google Shape;478;g2805a5640c0_0_445"/>
              <p:cNvPicPr preferRelativeResize="0"/>
              <p:nvPr/>
            </p:nvPicPr>
            <p:blipFill rotWithShape="1">
              <a:blip r:embed="rId28" cstate="email">
                <a:alphaModFix/>
                <a:extLst>
                  <a:ext uri="{28A0092B-C50C-407E-A947-70E740481C1C}">
                    <a14:useLocalDpi xmlns:a14="http://schemas.microsoft.com/office/drawing/2010/main"/>
                  </a:ext>
                </a:extLst>
              </a:blip>
              <a:srcRect/>
              <a:stretch/>
            </p:blipFill>
            <p:spPr>
              <a:xfrm>
                <a:off x="7300336" y="4182584"/>
                <a:ext cx="785006" cy="472334"/>
              </a:xfrm>
              <a:prstGeom prst="rect">
                <a:avLst/>
              </a:prstGeom>
              <a:noFill/>
              <a:ln>
                <a:noFill/>
              </a:ln>
            </p:spPr>
          </p:pic>
          <p:sp>
            <p:nvSpPr>
              <p:cNvPr id="479" name="Google Shape;479;g2805a5640c0_0_445"/>
              <p:cNvSpPr txBox="1"/>
              <p:nvPr/>
            </p:nvSpPr>
            <p:spPr>
              <a:xfrm>
                <a:off x="7140349" y="4627142"/>
                <a:ext cx="10932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Papua New Guinea</a:t>
                </a:r>
                <a:endParaRPr/>
              </a:p>
            </p:txBody>
          </p:sp>
        </p:grpSp>
        <p:grpSp>
          <p:nvGrpSpPr>
            <p:cNvPr id="480" name="Google Shape;480;g2805a5640c0_0_445"/>
            <p:cNvGrpSpPr/>
            <p:nvPr/>
          </p:nvGrpSpPr>
          <p:grpSpPr>
            <a:xfrm>
              <a:off x="8906412" y="4187669"/>
              <a:ext cx="790823" cy="648949"/>
              <a:chOff x="8906412" y="4187669"/>
              <a:chExt cx="790823" cy="648949"/>
            </a:xfrm>
          </p:grpSpPr>
          <p:pic>
            <p:nvPicPr>
              <p:cNvPr id="481" name="Google Shape;481;g2805a5640c0_0_445"/>
              <p:cNvPicPr preferRelativeResize="0"/>
              <p:nvPr/>
            </p:nvPicPr>
            <p:blipFill rotWithShape="1">
              <a:blip r:embed="rId29" cstate="email">
                <a:alphaModFix/>
                <a:extLst>
                  <a:ext uri="{28A0092B-C50C-407E-A947-70E740481C1C}">
                    <a14:useLocalDpi xmlns:a14="http://schemas.microsoft.com/office/drawing/2010/main"/>
                  </a:ext>
                </a:extLst>
              </a:blip>
              <a:srcRect/>
              <a:stretch/>
            </p:blipFill>
            <p:spPr>
              <a:xfrm>
                <a:off x="8912229" y="4187669"/>
                <a:ext cx="785006" cy="472334"/>
              </a:xfrm>
              <a:prstGeom prst="rect">
                <a:avLst/>
              </a:prstGeom>
              <a:noFill/>
              <a:ln>
                <a:noFill/>
              </a:ln>
            </p:spPr>
          </p:pic>
          <p:sp>
            <p:nvSpPr>
              <p:cNvPr id="482" name="Google Shape;482;g2805a5640c0_0_445"/>
              <p:cNvSpPr txBox="1"/>
              <p:nvPr/>
            </p:nvSpPr>
            <p:spPr>
              <a:xfrm>
                <a:off x="8906412" y="4636518"/>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Philippines</a:t>
                </a:r>
                <a:endParaRPr/>
              </a:p>
            </p:txBody>
          </p:sp>
        </p:grpSp>
        <p:grpSp>
          <p:nvGrpSpPr>
            <p:cNvPr id="483" name="Google Shape;483;g2805a5640c0_0_445"/>
            <p:cNvGrpSpPr/>
            <p:nvPr/>
          </p:nvGrpSpPr>
          <p:grpSpPr>
            <a:xfrm>
              <a:off x="10493772" y="4182584"/>
              <a:ext cx="790788" cy="648949"/>
              <a:chOff x="10493772" y="4182584"/>
              <a:chExt cx="790788" cy="648949"/>
            </a:xfrm>
          </p:grpSpPr>
          <p:pic>
            <p:nvPicPr>
              <p:cNvPr id="484" name="Google Shape;484;g2805a5640c0_0_445"/>
              <p:cNvPicPr preferRelativeResize="0"/>
              <p:nvPr/>
            </p:nvPicPr>
            <p:blipFill rotWithShape="1">
              <a:blip r:embed="rId30" cstate="email">
                <a:alphaModFix/>
                <a:extLst>
                  <a:ext uri="{28A0092B-C50C-407E-A947-70E740481C1C}">
                    <a14:useLocalDpi xmlns:a14="http://schemas.microsoft.com/office/drawing/2010/main"/>
                  </a:ext>
                </a:extLst>
              </a:blip>
              <a:srcRect/>
              <a:stretch/>
            </p:blipFill>
            <p:spPr>
              <a:xfrm>
                <a:off x="10499554" y="4182584"/>
                <a:ext cx="785006" cy="472334"/>
              </a:xfrm>
              <a:prstGeom prst="rect">
                <a:avLst/>
              </a:prstGeom>
              <a:noFill/>
              <a:ln>
                <a:noFill/>
              </a:ln>
            </p:spPr>
          </p:pic>
          <p:sp>
            <p:nvSpPr>
              <p:cNvPr id="485" name="Google Shape;485;g2805a5640c0_0_445"/>
              <p:cNvSpPr txBox="1"/>
              <p:nvPr/>
            </p:nvSpPr>
            <p:spPr>
              <a:xfrm>
                <a:off x="10493772" y="463143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Rwanda</a:t>
                </a:r>
                <a:endParaRPr/>
              </a:p>
            </p:txBody>
          </p:sp>
        </p:grpSp>
      </p:grpSp>
      <p:grpSp>
        <p:nvGrpSpPr>
          <p:cNvPr id="486" name="Google Shape;486;g2805a5640c0_0_445"/>
          <p:cNvGrpSpPr/>
          <p:nvPr/>
        </p:nvGrpSpPr>
        <p:grpSpPr>
          <a:xfrm>
            <a:off x="940707" y="4909586"/>
            <a:ext cx="10343853" cy="670662"/>
            <a:chOff x="940707" y="4876806"/>
            <a:chExt cx="10343853" cy="670662"/>
          </a:xfrm>
        </p:grpSpPr>
        <p:grpSp>
          <p:nvGrpSpPr>
            <p:cNvPr id="487" name="Google Shape;487;g2805a5640c0_0_445"/>
            <p:cNvGrpSpPr/>
            <p:nvPr/>
          </p:nvGrpSpPr>
          <p:grpSpPr>
            <a:xfrm>
              <a:off x="940707" y="4876806"/>
              <a:ext cx="796777" cy="665577"/>
              <a:chOff x="940707" y="4876806"/>
              <a:chExt cx="796777" cy="665577"/>
            </a:xfrm>
          </p:grpSpPr>
          <p:pic>
            <p:nvPicPr>
              <p:cNvPr id="488" name="Google Shape;488;g2805a5640c0_0_445"/>
              <p:cNvPicPr preferRelativeResize="0"/>
              <p:nvPr/>
            </p:nvPicPr>
            <p:blipFill rotWithShape="1">
              <a:blip r:embed="rId31" cstate="email">
                <a:alphaModFix/>
                <a:extLst>
                  <a:ext uri="{28A0092B-C50C-407E-A947-70E740481C1C}">
                    <a14:useLocalDpi xmlns:a14="http://schemas.microsoft.com/office/drawing/2010/main"/>
                  </a:ext>
                </a:extLst>
              </a:blip>
              <a:srcRect/>
              <a:stretch/>
            </p:blipFill>
            <p:spPr>
              <a:xfrm>
                <a:off x="952478" y="4876806"/>
                <a:ext cx="785006" cy="472334"/>
              </a:xfrm>
              <a:prstGeom prst="rect">
                <a:avLst/>
              </a:prstGeom>
              <a:noFill/>
              <a:ln>
                <a:noFill/>
              </a:ln>
            </p:spPr>
          </p:pic>
          <p:sp>
            <p:nvSpPr>
              <p:cNvPr id="489" name="Google Shape;489;g2805a5640c0_0_445"/>
              <p:cNvSpPr txBox="1"/>
              <p:nvPr/>
            </p:nvSpPr>
            <p:spPr>
              <a:xfrm>
                <a:off x="940707" y="534228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Sierra Leone</a:t>
                </a:r>
                <a:endParaRPr/>
              </a:p>
            </p:txBody>
          </p:sp>
        </p:grpSp>
        <p:grpSp>
          <p:nvGrpSpPr>
            <p:cNvPr id="490" name="Google Shape;490;g2805a5640c0_0_445"/>
            <p:cNvGrpSpPr/>
            <p:nvPr/>
          </p:nvGrpSpPr>
          <p:grpSpPr>
            <a:xfrm>
              <a:off x="2493801" y="4876806"/>
              <a:ext cx="917400" cy="665577"/>
              <a:chOff x="2493801" y="4876806"/>
              <a:chExt cx="917400" cy="665577"/>
            </a:xfrm>
          </p:grpSpPr>
          <p:pic>
            <p:nvPicPr>
              <p:cNvPr id="491" name="Google Shape;491;g2805a5640c0_0_445"/>
              <p:cNvPicPr preferRelativeResize="0"/>
              <p:nvPr/>
            </p:nvPicPr>
            <p:blipFill rotWithShape="1">
              <a:blip r:embed="rId32" cstate="email">
                <a:alphaModFix/>
                <a:extLst>
                  <a:ext uri="{28A0092B-C50C-407E-A947-70E740481C1C}">
                    <a14:useLocalDpi xmlns:a14="http://schemas.microsoft.com/office/drawing/2010/main"/>
                  </a:ext>
                </a:extLst>
              </a:blip>
              <a:srcRect/>
              <a:stretch/>
            </p:blipFill>
            <p:spPr>
              <a:xfrm>
                <a:off x="2536422" y="4876806"/>
                <a:ext cx="785006" cy="472334"/>
              </a:xfrm>
              <a:prstGeom prst="rect">
                <a:avLst/>
              </a:prstGeom>
              <a:noFill/>
              <a:ln>
                <a:noFill/>
              </a:ln>
            </p:spPr>
          </p:pic>
          <p:sp>
            <p:nvSpPr>
              <p:cNvPr id="492" name="Google Shape;492;g2805a5640c0_0_445"/>
              <p:cNvSpPr txBox="1"/>
              <p:nvPr/>
            </p:nvSpPr>
            <p:spPr>
              <a:xfrm>
                <a:off x="2493801" y="5342283"/>
                <a:ext cx="9174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Solomon Islands</a:t>
                </a:r>
                <a:endParaRPr/>
              </a:p>
            </p:txBody>
          </p:sp>
        </p:grpSp>
        <p:grpSp>
          <p:nvGrpSpPr>
            <p:cNvPr id="493" name="Google Shape;493;g2805a5640c0_0_445"/>
            <p:cNvGrpSpPr/>
            <p:nvPr/>
          </p:nvGrpSpPr>
          <p:grpSpPr>
            <a:xfrm>
              <a:off x="4102109" y="4876806"/>
              <a:ext cx="800100" cy="665577"/>
              <a:chOff x="4102109" y="4876806"/>
              <a:chExt cx="800100" cy="665577"/>
            </a:xfrm>
          </p:grpSpPr>
          <p:pic>
            <p:nvPicPr>
              <p:cNvPr id="494" name="Google Shape;494;g2805a5640c0_0_445"/>
              <p:cNvPicPr preferRelativeResize="0"/>
              <p:nvPr/>
            </p:nvPicPr>
            <p:blipFill rotWithShape="1">
              <a:blip r:embed="rId33" cstate="email">
                <a:alphaModFix/>
                <a:extLst>
                  <a:ext uri="{28A0092B-C50C-407E-A947-70E740481C1C}">
                    <a14:useLocalDpi xmlns:a14="http://schemas.microsoft.com/office/drawing/2010/main"/>
                  </a:ext>
                </a:extLst>
              </a:blip>
              <a:srcRect/>
              <a:stretch/>
            </p:blipFill>
            <p:spPr>
              <a:xfrm>
                <a:off x="4105956" y="4876806"/>
                <a:ext cx="785006" cy="472334"/>
              </a:xfrm>
              <a:prstGeom prst="rect">
                <a:avLst/>
              </a:prstGeom>
              <a:noFill/>
              <a:ln>
                <a:noFill/>
              </a:ln>
            </p:spPr>
          </p:pic>
          <p:sp>
            <p:nvSpPr>
              <p:cNvPr id="495" name="Google Shape;495;g2805a5640c0_0_445"/>
              <p:cNvSpPr txBox="1"/>
              <p:nvPr/>
            </p:nvSpPr>
            <p:spPr>
              <a:xfrm>
                <a:off x="4102109" y="5342283"/>
                <a:ext cx="800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South Africa</a:t>
                </a:r>
                <a:endParaRPr/>
              </a:p>
            </p:txBody>
          </p:sp>
        </p:grpSp>
        <p:grpSp>
          <p:nvGrpSpPr>
            <p:cNvPr id="496" name="Google Shape;496;g2805a5640c0_0_445"/>
            <p:cNvGrpSpPr/>
            <p:nvPr/>
          </p:nvGrpSpPr>
          <p:grpSpPr>
            <a:xfrm>
              <a:off x="5695132" y="4876806"/>
              <a:ext cx="787898" cy="665577"/>
              <a:chOff x="5695132" y="4876806"/>
              <a:chExt cx="787898" cy="665577"/>
            </a:xfrm>
          </p:grpSpPr>
          <p:pic>
            <p:nvPicPr>
              <p:cNvPr id="497" name="Google Shape;497;g2805a5640c0_0_445"/>
              <p:cNvPicPr preferRelativeResize="0"/>
              <p:nvPr/>
            </p:nvPicPr>
            <p:blipFill rotWithShape="1">
              <a:blip r:embed="rId34" cstate="email">
                <a:alphaModFix/>
                <a:extLst>
                  <a:ext uri="{28A0092B-C50C-407E-A947-70E740481C1C}">
                    <a14:useLocalDpi xmlns:a14="http://schemas.microsoft.com/office/drawing/2010/main"/>
                  </a:ext>
                </a:extLst>
              </a:blip>
              <a:srcRect/>
              <a:stretch/>
            </p:blipFill>
            <p:spPr>
              <a:xfrm>
                <a:off x="5695132" y="4876806"/>
                <a:ext cx="785006" cy="472334"/>
              </a:xfrm>
              <a:prstGeom prst="rect">
                <a:avLst/>
              </a:prstGeom>
              <a:noFill/>
              <a:ln>
                <a:noFill/>
              </a:ln>
            </p:spPr>
          </p:pic>
          <p:sp>
            <p:nvSpPr>
              <p:cNvPr id="498" name="Google Shape;498;g2805a5640c0_0_445"/>
              <p:cNvSpPr txBox="1"/>
              <p:nvPr/>
            </p:nvSpPr>
            <p:spPr>
              <a:xfrm>
                <a:off x="5697930" y="534228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Sri Lanka </a:t>
                </a:r>
                <a:endParaRPr/>
              </a:p>
            </p:txBody>
          </p:sp>
        </p:grpSp>
        <p:grpSp>
          <p:nvGrpSpPr>
            <p:cNvPr id="499" name="Google Shape;499;g2805a5640c0_0_445"/>
            <p:cNvGrpSpPr/>
            <p:nvPr/>
          </p:nvGrpSpPr>
          <p:grpSpPr>
            <a:xfrm>
              <a:off x="7302261" y="4876806"/>
              <a:ext cx="785006" cy="661286"/>
              <a:chOff x="7302261" y="4876806"/>
              <a:chExt cx="785006" cy="661286"/>
            </a:xfrm>
          </p:grpSpPr>
          <p:pic>
            <p:nvPicPr>
              <p:cNvPr id="500" name="Google Shape;500;g2805a5640c0_0_445"/>
              <p:cNvPicPr preferRelativeResize="0"/>
              <p:nvPr/>
            </p:nvPicPr>
            <p:blipFill rotWithShape="1">
              <a:blip r:embed="rId35" cstate="email">
                <a:alphaModFix/>
                <a:extLst>
                  <a:ext uri="{28A0092B-C50C-407E-A947-70E740481C1C}">
                    <a14:useLocalDpi xmlns:a14="http://schemas.microsoft.com/office/drawing/2010/main"/>
                  </a:ext>
                </a:extLst>
              </a:blip>
              <a:srcRect/>
              <a:stretch/>
            </p:blipFill>
            <p:spPr>
              <a:xfrm>
                <a:off x="7302261" y="4876806"/>
                <a:ext cx="785006" cy="472334"/>
              </a:xfrm>
              <a:prstGeom prst="rect">
                <a:avLst/>
              </a:prstGeom>
              <a:noFill/>
              <a:ln>
                <a:noFill/>
              </a:ln>
            </p:spPr>
          </p:pic>
          <p:sp>
            <p:nvSpPr>
              <p:cNvPr id="501" name="Google Shape;501;g2805a5640c0_0_445"/>
              <p:cNvSpPr txBox="1"/>
              <p:nvPr/>
            </p:nvSpPr>
            <p:spPr>
              <a:xfrm>
                <a:off x="7308862" y="5337992"/>
                <a:ext cx="7707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St Helena*</a:t>
                </a:r>
                <a:endParaRPr/>
              </a:p>
            </p:txBody>
          </p:sp>
        </p:grpSp>
        <p:grpSp>
          <p:nvGrpSpPr>
            <p:cNvPr id="502" name="Google Shape;502;g2805a5640c0_0_445"/>
            <p:cNvGrpSpPr/>
            <p:nvPr/>
          </p:nvGrpSpPr>
          <p:grpSpPr>
            <a:xfrm>
              <a:off x="8906412" y="4881891"/>
              <a:ext cx="791787" cy="665577"/>
              <a:chOff x="8906412" y="4881891"/>
              <a:chExt cx="791787" cy="665577"/>
            </a:xfrm>
          </p:grpSpPr>
          <p:pic>
            <p:nvPicPr>
              <p:cNvPr id="503" name="Google Shape;503;g2805a5640c0_0_445"/>
              <p:cNvPicPr preferRelativeResize="0"/>
              <p:nvPr/>
            </p:nvPicPr>
            <p:blipFill rotWithShape="1">
              <a:blip r:embed="rId36" cstate="email">
                <a:alphaModFix/>
                <a:extLst>
                  <a:ext uri="{28A0092B-C50C-407E-A947-70E740481C1C}">
                    <a14:useLocalDpi xmlns:a14="http://schemas.microsoft.com/office/drawing/2010/main"/>
                  </a:ext>
                </a:extLst>
              </a:blip>
              <a:srcRect/>
              <a:stretch/>
            </p:blipFill>
            <p:spPr>
              <a:xfrm>
                <a:off x="8913193" y="4881891"/>
                <a:ext cx="785006" cy="472334"/>
              </a:xfrm>
              <a:prstGeom prst="rect">
                <a:avLst/>
              </a:prstGeom>
              <a:noFill/>
              <a:ln>
                <a:noFill/>
              </a:ln>
            </p:spPr>
          </p:pic>
          <p:sp>
            <p:nvSpPr>
              <p:cNvPr id="504" name="Google Shape;504;g2805a5640c0_0_445"/>
              <p:cNvSpPr txBox="1"/>
              <p:nvPr/>
            </p:nvSpPr>
            <p:spPr>
              <a:xfrm>
                <a:off x="8906412" y="5347368"/>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Switzerland</a:t>
                </a:r>
                <a:endParaRPr/>
              </a:p>
            </p:txBody>
          </p:sp>
        </p:grpSp>
        <p:grpSp>
          <p:nvGrpSpPr>
            <p:cNvPr id="505" name="Google Shape;505;g2805a5640c0_0_445"/>
            <p:cNvGrpSpPr/>
            <p:nvPr/>
          </p:nvGrpSpPr>
          <p:grpSpPr>
            <a:xfrm>
              <a:off x="10493772" y="4876806"/>
              <a:ext cx="790788" cy="665577"/>
              <a:chOff x="10493772" y="4876806"/>
              <a:chExt cx="790788" cy="665577"/>
            </a:xfrm>
          </p:grpSpPr>
          <p:pic>
            <p:nvPicPr>
              <p:cNvPr id="506" name="Google Shape;506;g2805a5640c0_0_445"/>
              <p:cNvPicPr preferRelativeResize="0"/>
              <p:nvPr/>
            </p:nvPicPr>
            <p:blipFill rotWithShape="1">
              <a:blip r:embed="rId37" cstate="email">
                <a:alphaModFix/>
                <a:extLst>
                  <a:ext uri="{28A0092B-C50C-407E-A947-70E740481C1C}">
                    <a14:useLocalDpi xmlns:a14="http://schemas.microsoft.com/office/drawing/2010/main"/>
                  </a:ext>
                </a:extLst>
              </a:blip>
              <a:srcRect/>
              <a:stretch/>
            </p:blipFill>
            <p:spPr>
              <a:xfrm>
                <a:off x="10499554" y="4876806"/>
                <a:ext cx="785006" cy="472334"/>
              </a:xfrm>
              <a:prstGeom prst="rect">
                <a:avLst/>
              </a:prstGeom>
              <a:noFill/>
              <a:ln>
                <a:noFill/>
              </a:ln>
            </p:spPr>
          </p:pic>
          <p:sp>
            <p:nvSpPr>
              <p:cNvPr id="507" name="Google Shape;507;g2805a5640c0_0_445"/>
              <p:cNvSpPr txBox="1"/>
              <p:nvPr/>
            </p:nvSpPr>
            <p:spPr>
              <a:xfrm>
                <a:off x="10493772" y="534228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Tanzania</a:t>
                </a:r>
                <a:endParaRPr/>
              </a:p>
            </p:txBody>
          </p:sp>
        </p:grpSp>
      </p:grpSp>
      <p:grpSp>
        <p:nvGrpSpPr>
          <p:cNvPr id="508" name="Google Shape;508;g2805a5640c0_0_445"/>
          <p:cNvGrpSpPr/>
          <p:nvPr/>
        </p:nvGrpSpPr>
        <p:grpSpPr>
          <a:xfrm>
            <a:off x="907440" y="5616973"/>
            <a:ext cx="10388417" cy="650394"/>
            <a:chOff x="907440" y="5588176"/>
            <a:chExt cx="10388417" cy="650394"/>
          </a:xfrm>
        </p:grpSpPr>
        <p:grpSp>
          <p:nvGrpSpPr>
            <p:cNvPr id="509" name="Google Shape;509;g2805a5640c0_0_445"/>
            <p:cNvGrpSpPr/>
            <p:nvPr/>
          </p:nvGrpSpPr>
          <p:grpSpPr>
            <a:xfrm>
              <a:off x="907440" y="5588176"/>
              <a:ext cx="865800" cy="645309"/>
              <a:chOff x="907440" y="5588176"/>
              <a:chExt cx="865800" cy="645309"/>
            </a:xfrm>
          </p:grpSpPr>
          <p:pic>
            <p:nvPicPr>
              <p:cNvPr id="510" name="Google Shape;510;g2805a5640c0_0_445"/>
              <p:cNvPicPr preferRelativeResize="0"/>
              <p:nvPr/>
            </p:nvPicPr>
            <p:blipFill rotWithShape="1">
              <a:blip r:embed="rId38" cstate="email">
                <a:alphaModFix/>
                <a:extLst>
                  <a:ext uri="{28A0092B-C50C-407E-A947-70E740481C1C}">
                    <a14:useLocalDpi xmlns:a14="http://schemas.microsoft.com/office/drawing/2010/main"/>
                  </a:ext>
                </a:extLst>
              </a:blip>
              <a:srcRect/>
              <a:stretch/>
            </p:blipFill>
            <p:spPr>
              <a:xfrm>
                <a:off x="952478" y="5588176"/>
                <a:ext cx="785006" cy="472335"/>
              </a:xfrm>
              <a:prstGeom prst="rect">
                <a:avLst/>
              </a:prstGeom>
              <a:noFill/>
              <a:ln>
                <a:noFill/>
              </a:ln>
            </p:spPr>
          </p:pic>
          <p:sp>
            <p:nvSpPr>
              <p:cNvPr id="511" name="Google Shape;511;g2805a5640c0_0_445"/>
              <p:cNvSpPr txBox="1"/>
              <p:nvPr/>
            </p:nvSpPr>
            <p:spPr>
              <a:xfrm>
                <a:off x="907440" y="6033385"/>
                <a:ext cx="8658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The Netherlands</a:t>
                </a:r>
                <a:endParaRPr/>
              </a:p>
            </p:txBody>
          </p:sp>
        </p:grpSp>
        <p:grpSp>
          <p:nvGrpSpPr>
            <p:cNvPr id="512" name="Google Shape;512;g2805a5640c0_0_445"/>
            <p:cNvGrpSpPr/>
            <p:nvPr/>
          </p:nvGrpSpPr>
          <p:grpSpPr>
            <a:xfrm>
              <a:off x="2439330" y="5588176"/>
              <a:ext cx="972000" cy="645309"/>
              <a:chOff x="2439330" y="5588176"/>
              <a:chExt cx="972000" cy="645309"/>
            </a:xfrm>
          </p:grpSpPr>
          <p:pic>
            <p:nvPicPr>
              <p:cNvPr id="513" name="Google Shape;513;g2805a5640c0_0_445"/>
              <p:cNvPicPr preferRelativeResize="0"/>
              <p:nvPr/>
            </p:nvPicPr>
            <p:blipFill rotWithShape="1">
              <a:blip r:embed="rId39" cstate="email">
                <a:alphaModFix/>
                <a:extLst>
                  <a:ext uri="{28A0092B-C50C-407E-A947-70E740481C1C}">
                    <a14:useLocalDpi xmlns:a14="http://schemas.microsoft.com/office/drawing/2010/main"/>
                  </a:ext>
                </a:extLst>
              </a:blip>
              <a:srcRect/>
              <a:stretch/>
            </p:blipFill>
            <p:spPr>
              <a:xfrm>
                <a:off x="2537531" y="5588176"/>
                <a:ext cx="778353" cy="472335"/>
              </a:xfrm>
              <a:prstGeom prst="rect">
                <a:avLst/>
              </a:prstGeom>
              <a:noFill/>
              <a:ln>
                <a:noFill/>
              </a:ln>
            </p:spPr>
          </p:pic>
          <p:sp>
            <p:nvSpPr>
              <p:cNvPr id="514" name="Google Shape;514;g2805a5640c0_0_445"/>
              <p:cNvSpPr txBox="1"/>
              <p:nvPr/>
            </p:nvSpPr>
            <p:spPr>
              <a:xfrm>
                <a:off x="2439330" y="6033385"/>
                <a:ext cx="9720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Trinidad &amp; Tobago</a:t>
                </a:r>
                <a:endParaRPr/>
              </a:p>
            </p:txBody>
          </p:sp>
        </p:grpSp>
        <p:grpSp>
          <p:nvGrpSpPr>
            <p:cNvPr id="515" name="Google Shape;515;g2805a5640c0_0_445"/>
            <p:cNvGrpSpPr/>
            <p:nvPr/>
          </p:nvGrpSpPr>
          <p:grpSpPr>
            <a:xfrm>
              <a:off x="4105956" y="5588176"/>
              <a:ext cx="785006" cy="645309"/>
              <a:chOff x="4105956" y="5588176"/>
              <a:chExt cx="785006" cy="645309"/>
            </a:xfrm>
          </p:grpSpPr>
          <p:pic>
            <p:nvPicPr>
              <p:cNvPr id="516" name="Google Shape;516;g2805a5640c0_0_445"/>
              <p:cNvPicPr preferRelativeResize="0"/>
              <p:nvPr/>
            </p:nvPicPr>
            <p:blipFill rotWithShape="1">
              <a:blip r:embed="rId40" cstate="email">
                <a:alphaModFix/>
                <a:extLst>
                  <a:ext uri="{28A0092B-C50C-407E-A947-70E740481C1C}">
                    <a14:useLocalDpi xmlns:a14="http://schemas.microsoft.com/office/drawing/2010/main"/>
                  </a:ext>
                </a:extLst>
              </a:blip>
              <a:srcRect/>
              <a:stretch/>
            </p:blipFill>
            <p:spPr>
              <a:xfrm>
                <a:off x="4105956" y="5588176"/>
                <a:ext cx="785006" cy="472335"/>
              </a:xfrm>
              <a:prstGeom prst="rect">
                <a:avLst/>
              </a:prstGeom>
              <a:noFill/>
              <a:ln>
                <a:noFill/>
              </a:ln>
            </p:spPr>
          </p:pic>
          <p:sp>
            <p:nvSpPr>
              <p:cNvPr id="517" name="Google Shape;517;g2805a5640c0_0_445"/>
              <p:cNvSpPr txBox="1"/>
              <p:nvPr/>
            </p:nvSpPr>
            <p:spPr>
              <a:xfrm>
                <a:off x="4109050" y="6033385"/>
                <a:ext cx="7764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Uganda</a:t>
                </a:r>
                <a:endParaRPr/>
              </a:p>
            </p:txBody>
          </p:sp>
        </p:grpSp>
        <p:grpSp>
          <p:nvGrpSpPr>
            <p:cNvPr id="518" name="Google Shape;518;g2805a5640c0_0_445"/>
            <p:cNvGrpSpPr/>
            <p:nvPr/>
          </p:nvGrpSpPr>
          <p:grpSpPr>
            <a:xfrm>
              <a:off x="5681033" y="5588176"/>
              <a:ext cx="816600" cy="640872"/>
              <a:chOff x="5681033" y="5588176"/>
              <a:chExt cx="816600" cy="640872"/>
            </a:xfrm>
          </p:grpSpPr>
          <p:pic>
            <p:nvPicPr>
              <p:cNvPr id="519" name="Google Shape;519;g2805a5640c0_0_445"/>
              <p:cNvPicPr preferRelativeResize="0"/>
              <p:nvPr/>
            </p:nvPicPr>
            <p:blipFill rotWithShape="1">
              <a:blip r:embed="rId41" cstate="email">
                <a:alphaModFix/>
                <a:extLst>
                  <a:ext uri="{28A0092B-C50C-407E-A947-70E740481C1C}">
                    <a14:useLocalDpi xmlns:a14="http://schemas.microsoft.com/office/drawing/2010/main"/>
                  </a:ext>
                </a:extLst>
              </a:blip>
              <a:srcRect/>
              <a:stretch/>
            </p:blipFill>
            <p:spPr>
              <a:xfrm>
                <a:off x="5691806" y="5588176"/>
                <a:ext cx="785006" cy="472335"/>
              </a:xfrm>
              <a:prstGeom prst="rect">
                <a:avLst/>
              </a:prstGeom>
              <a:noFill/>
              <a:ln>
                <a:noFill/>
              </a:ln>
            </p:spPr>
          </p:pic>
          <p:sp>
            <p:nvSpPr>
              <p:cNvPr id="520" name="Google Shape;520;g2805a5640c0_0_445"/>
              <p:cNvSpPr txBox="1"/>
              <p:nvPr/>
            </p:nvSpPr>
            <p:spPr>
              <a:xfrm>
                <a:off x="5681033" y="6028948"/>
                <a:ext cx="8166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United Kingdom</a:t>
                </a:r>
                <a:endParaRPr/>
              </a:p>
            </p:txBody>
          </p:sp>
        </p:grpSp>
        <p:grpSp>
          <p:nvGrpSpPr>
            <p:cNvPr id="521" name="Google Shape;521;g2805a5640c0_0_445"/>
            <p:cNvGrpSpPr/>
            <p:nvPr/>
          </p:nvGrpSpPr>
          <p:grpSpPr>
            <a:xfrm>
              <a:off x="7300044" y="5588176"/>
              <a:ext cx="786718" cy="641018"/>
              <a:chOff x="7300044" y="5588176"/>
              <a:chExt cx="786718" cy="641018"/>
            </a:xfrm>
          </p:grpSpPr>
          <p:pic>
            <p:nvPicPr>
              <p:cNvPr id="522" name="Google Shape;522;g2805a5640c0_0_445"/>
              <p:cNvPicPr preferRelativeResize="0"/>
              <p:nvPr/>
            </p:nvPicPr>
            <p:blipFill rotWithShape="1">
              <a:blip r:embed="rId42" cstate="email">
                <a:alphaModFix/>
                <a:extLst>
                  <a:ext uri="{28A0092B-C50C-407E-A947-70E740481C1C}">
                    <a14:useLocalDpi xmlns:a14="http://schemas.microsoft.com/office/drawing/2010/main"/>
                  </a:ext>
                </a:extLst>
              </a:blip>
              <a:srcRect/>
              <a:stretch/>
            </p:blipFill>
            <p:spPr>
              <a:xfrm>
                <a:off x="7300044" y="5588176"/>
                <a:ext cx="785006" cy="472335"/>
              </a:xfrm>
              <a:prstGeom prst="rect">
                <a:avLst/>
              </a:prstGeom>
              <a:noFill/>
              <a:ln>
                <a:noFill/>
              </a:ln>
            </p:spPr>
          </p:pic>
          <p:sp>
            <p:nvSpPr>
              <p:cNvPr id="523" name="Google Shape;523;g2805a5640c0_0_445"/>
              <p:cNvSpPr txBox="1"/>
              <p:nvPr/>
            </p:nvSpPr>
            <p:spPr>
              <a:xfrm>
                <a:off x="7308862" y="6029094"/>
                <a:ext cx="7779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Vietnam</a:t>
                </a:r>
                <a:endParaRPr/>
              </a:p>
            </p:txBody>
          </p:sp>
        </p:grpSp>
        <p:grpSp>
          <p:nvGrpSpPr>
            <p:cNvPr id="524" name="Google Shape;524;g2805a5640c0_0_445"/>
            <p:cNvGrpSpPr/>
            <p:nvPr/>
          </p:nvGrpSpPr>
          <p:grpSpPr>
            <a:xfrm>
              <a:off x="8912085" y="5593261"/>
              <a:ext cx="796412" cy="645309"/>
              <a:chOff x="8912085" y="5593261"/>
              <a:chExt cx="796412" cy="645309"/>
            </a:xfrm>
          </p:grpSpPr>
          <p:pic>
            <p:nvPicPr>
              <p:cNvPr id="525" name="Google Shape;525;g2805a5640c0_0_445"/>
              <p:cNvPicPr preferRelativeResize="0"/>
              <p:nvPr/>
            </p:nvPicPr>
            <p:blipFill rotWithShape="1">
              <a:blip r:embed="rId43" cstate="email">
                <a:alphaModFix/>
                <a:extLst>
                  <a:ext uri="{28A0092B-C50C-407E-A947-70E740481C1C}">
                    <a14:useLocalDpi xmlns:a14="http://schemas.microsoft.com/office/drawing/2010/main"/>
                  </a:ext>
                </a:extLst>
              </a:blip>
              <a:srcRect/>
              <a:stretch/>
            </p:blipFill>
            <p:spPr>
              <a:xfrm>
                <a:off x="8912085" y="5593261"/>
                <a:ext cx="785006" cy="472335"/>
              </a:xfrm>
              <a:prstGeom prst="rect">
                <a:avLst/>
              </a:prstGeom>
              <a:noFill/>
              <a:ln>
                <a:noFill/>
              </a:ln>
            </p:spPr>
          </p:pic>
          <p:sp>
            <p:nvSpPr>
              <p:cNvPr id="526" name="Google Shape;526;g2805a5640c0_0_445"/>
              <p:cNvSpPr txBox="1"/>
              <p:nvPr/>
            </p:nvSpPr>
            <p:spPr>
              <a:xfrm>
                <a:off x="8923397" y="6038470"/>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Zambia</a:t>
                </a:r>
                <a:endParaRPr/>
              </a:p>
            </p:txBody>
          </p:sp>
        </p:grpSp>
        <p:grpSp>
          <p:nvGrpSpPr>
            <p:cNvPr id="527" name="Google Shape;527;g2805a5640c0_0_445"/>
            <p:cNvGrpSpPr/>
            <p:nvPr/>
          </p:nvGrpSpPr>
          <p:grpSpPr>
            <a:xfrm>
              <a:off x="10499554" y="5588176"/>
              <a:ext cx="796303" cy="645309"/>
              <a:chOff x="10499554" y="5588176"/>
              <a:chExt cx="796303" cy="645309"/>
            </a:xfrm>
          </p:grpSpPr>
          <p:pic>
            <p:nvPicPr>
              <p:cNvPr id="528" name="Google Shape;528;g2805a5640c0_0_445"/>
              <p:cNvPicPr preferRelativeResize="0"/>
              <p:nvPr/>
            </p:nvPicPr>
            <p:blipFill rotWithShape="1">
              <a:blip r:embed="rId44" cstate="email">
                <a:alphaModFix/>
                <a:extLst>
                  <a:ext uri="{28A0092B-C50C-407E-A947-70E740481C1C}">
                    <a14:useLocalDpi xmlns:a14="http://schemas.microsoft.com/office/drawing/2010/main"/>
                  </a:ext>
                </a:extLst>
              </a:blip>
              <a:srcRect/>
              <a:stretch/>
            </p:blipFill>
            <p:spPr>
              <a:xfrm>
                <a:off x="10499554" y="5588176"/>
                <a:ext cx="785006" cy="472335"/>
              </a:xfrm>
              <a:prstGeom prst="rect">
                <a:avLst/>
              </a:prstGeom>
              <a:noFill/>
              <a:ln>
                <a:noFill/>
              </a:ln>
            </p:spPr>
          </p:pic>
          <p:sp>
            <p:nvSpPr>
              <p:cNvPr id="529" name="Google Shape;529;g2805a5640c0_0_445"/>
              <p:cNvSpPr txBox="1"/>
              <p:nvPr/>
            </p:nvSpPr>
            <p:spPr>
              <a:xfrm>
                <a:off x="10510757" y="6033385"/>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Zimbabwe</a:t>
                </a:r>
                <a:endParaRPr/>
              </a:p>
            </p:txBody>
          </p:sp>
        </p:grpSp>
      </p:grpSp>
      <p:sp>
        <p:nvSpPr>
          <p:cNvPr id="530" name="Google Shape;530;g2805a5640c0_0_445"/>
          <p:cNvSpPr txBox="1"/>
          <p:nvPr/>
        </p:nvSpPr>
        <p:spPr>
          <a:xfrm>
            <a:off x="838800" y="640800"/>
            <a:ext cx="10515600" cy="7605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000"/>
              <a:buFont typeface="Arial"/>
              <a:buNone/>
            </a:pPr>
            <a:r>
              <a:rPr lang="en-GB" sz="4000" b="1">
                <a:solidFill>
                  <a:schemeClr val="dk1"/>
                </a:solidFill>
                <a:latin typeface="Arial"/>
                <a:ea typeface="Arial"/>
                <a:cs typeface="Arial"/>
                <a:sym typeface="Arial"/>
              </a:rPr>
              <a:t>Our member countries</a:t>
            </a:r>
            <a:endParaRPr/>
          </a:p>
        </p:txBody>
      </p:sp>
      <p:grpSp>
        <p:nvGrpSpPr>
          <p:cNvPr id="531" name="Google Shape;531;g2805a5640c0_0_445"/>
          <p:cNvGrpSpPr/>
          <p:nvPr/>
        </p:nvGrpSpPr>
        <p:grpSpPr>
          <a:xfrm>
            <a:off x="936424" y="2829322"/>
            <a:ext cx="10348136" cy="658897"/>
            <a:chOff x="936424" y="2776285"/>
            <a:chExt cx="10348136" cy="658897"/>
          </a:xfrm>
        </p:grpSpPr>
        <p:grpSp>
          <p:nvGrpSpPr>
            <p:cNvPr id="532" name="Google Shape;532;g2805a5640c0_0_445"/>
            <p:cNvGrpSpPr/>
            <p:nvPr/>
          </p:nvGrpSpPr>
          <p:grpSpPr>
            <a:xfrm>
              <a:off x="936424" y="2776965"/>
              <a:ext cx="785006" cy="647282"/>
              <a:chOff x="2535409" y="2776965"/>
              <a:chExt cx="785006" cy="647282"/>
            </a:xfrm>
          </p:grpSpPr>
          <p:pic>
            <p:nvPicPr>
              <p:cNvPr id="533" name="Google Shape;533;g2805a5640c0_0_445"/>
              <p:cNvPicPr preferRelativeResize="0"/>
              <p:nvPr/>
            </p:nvPicPr>
            <p:blipFill rotWithShape="1">
              <a:blip r:embed="rId45" cstate="email">
                <a:alphaModFix/>
                <a:extLst>
                  <a:ext uri="{28A0092B-C50C-407E-A947-70E740481C1C}">
                    <a14:useLocalDpi xmlns:a14="http://schemas.microsoft.com/office/drawing/2010/main"/>
                  </a:ext>
                </a:extLst>
              </a:blip>
              <a:srcRect/>
              <a:stretch/>
            </p:blipFill>
            <p:spPr>
              <a:xfrm>
                <a:off x="2535409" y="2776965"/>
                <a:ext cx="785006" cy="472334"/>
              </a:xfrm>
              <a:prstGeom prst="rect">
                <a:avLst/>
              </a:prstGeom>
              <a:noFill/>
              <a:ln>
                <a:noFill/>
              </a:ln>
            </p:spPr>
          </p:pic>
          <p:sp>
            <p:nvSpPr>
              <p:cNvPr id="534" name="Google Shape;534;g2805a5640c0_0_445"/>
              <p:cNvSpPr txBox="1"/>
              <p:nvPr/>
            </p:nvSpPr>
            <p:spPr>
              <a:xfrm>
                <a:off x="2539691" y="3224147"/>
                <a:ext cx="7806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Cote d’Ivoire</a:t>
                </a:r>
                <a:endParaRPr/>
              </a:p>
            </p:txBody>
          </p:sp>
        </p:grpSp>
        <p:grpSp>
          <p:nvGrpSpPr>
            <p:cNvPr id="535" name="Google Shape;535;g2805a5640c0_0_445"/>
            <p:cNvGrpSpPr/>
            <p:nvPr/>
          </p:nvGrpSpPr>
          <p:grpSpPr>
            <a:xfrm>
              <a:off x="2527749" y="2776285"/>
              <a:ext cx="785007" cy="647962"/>
              <a:chOff x="4105145" y="2776285"/>
              <a:chExt cx="785007" cy="647962"/>
            </a:xfrm>
          </p:grpSpPr>
          <p:pic>
            <p:nvPicPr>
              <p:cNvPr id="536" name="Google Shape;536;g2805a5640c0_0_445"/>
              <p:cNvPicPr preferRelativeResize="0"/>
              <p:nvPr/>
            </p:nvPicPr>
            <p:blipFill rotWithShape="1">
              <a:blip r:embed="rId46" cstate="email">
                <a:alphaModFix/>
                <a:extLst>
                  <a:ext uri="{28A0092B-C50C-407E-A947-70E740481C1C}">
                    <a14:useLocalDpi xmlns:a14="http://schemas.microsoft.com/office/drawing/2010/main"/>
                  </a:ext>
                </a:extLst>
              </a:blip>
              <a:srcRect/>
              <a:stretch/>
            </p:blipFill>
            <p:spPr>
              <a:xfrm>
                <a:off x="4105146" y="2776285"/>
                <a:ext cx="785006" cy="472334"/>
              </a:xfrm>
              <a:prstGeom prst="rect">
                <a:avLst/>
              </a:prstGeom>
              <a:noFill/>
              <a:ln>
                <a:noFill/>
              </a:ln>
            </p:spPr>
          </p:pic>
          <p:sp>
            <p:nvSpPr>
              <p:cNvPr id="537" name="Google Shape;537;g2805a5640c0_0_445"/>
              <p:cNvSpPr txBox="1"/>
              <p:nvPr/>
            </p:nvSpPr>
            <p:spPr>
              <a:xfrm>
                <a:off x="4105145" y="3224147"/>
                <a:ext cx="7719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Cyprus</a:t>
                </a:r>
                <a:endParaRPr/>
              </a:p>
            </p:txBody>
          </p:sp>
        </p:grpSp>
        <p:grpSp>
          <p:nvGrpSpPr>
            <p:cNvPr id="538" name="Google Shape;538;g2805a5640c0_0_445"/>
            <p:cNvGrpSpPr/>
            <p:nvPr/>
          </p:nvGrpSpPr>
          <p:grpSpPr>
            <a:xfrm>
              <a:off x="4102109" y="2776287"/>
              <a:ext cx="791948" cy="647960"/>
              <a:chOff x="5687583" y="2776287"/>
              <a:chExt cx="791948" cy="647960"/>
            </a:xfrm>
          </p:grpSpPr>
          <p:pic>
            <p:nvPicPr>
              <p:cNvPr id="539" name="Google Shape;539;g2805a5640c0_0_445"/>
              <p:cNvPicPr preferRelativeResize="0"/>
              <p:nvPr/>
            </p:nvPicPr>
            <p:blipFill rotWithShape="1">
              <a:blip r:embed="rId47" cstate="email">
                <a:alphaModFix/>
                <a:extLst>
                  <a:ext uri="{28A0092B-C50C-407E-A947-70E740481C1C}">
                    <a14:useLocalDpi xmlns:a14="http://schemas.microsoft.com/office/drawing/2010/main"/>
                  </a:ext>
                </a:extLst>
              </a:blip>
              <a:srcRect/>
              <a:stretch/>
            </p:blipFill>
            <p:spPr>
              <a:xfrm>
                <a:off x="5694525" y="2776287"/>
                <a:ext cx="785006" cy="472334"/>
              </a:xfrm>
              <a:prstGeom prst="rect">
                <a:avLst/>
              </a:prstGeom>
              <a:noFill/>
              <a:ln>
                <a:noFill/>
              </a:ln>
            </p:spPr>
          </p:pic>
          <p:sp>
            <p:nvSpPr>
              <p:cNvPr id="540" name="Google Shape;540;g2805a5640c0_0_445"/>
              <p:cNvSpPr txBox="1"/>
              <p:nvPr/>
            </p:nvSpPr>
            <p:spPr>
              <a:xfrm>
                <a:off x="5687583" y="32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DPR Korea</a:t>
                </a:r>
                <a:endParaRPr/>
              </a:p>
            </p:txBody>
          </p:sp>
        </p:grpSp>
        <p:grpSp>
          <p:nvGrpSpPr>
            <p:cNvPr id="541" name="Google Shape;541;g2805a5640c0_0_445"/>
            <p:cNvGrpSpPr/>
            <p:nvPr/>
          </p:nvGrpSpPr>
          <p:grpSpPr>
            <a:xfrm>
              <a:off x="7295710" y="2776287"/>
              <a:ext cx="791153" cy="647960"/>
              <a:chOff x="7295710" y="2776287"/>
              <a:chExt cx="791153" cy="647960"/>
            </a:xfrm>
          </p:grpSpPr>
          <p:pic>
            <p:nvPicPr>
              <p:cNvPr id="542" name="Google Shape;542;g2805a5640c0_0_445"/>
              <p:cNvPicPr preferRelativeResize="0"/>
              <p:nvPr/>
            </p:nvPicPr>
            <p:blipFill rotWithShape="1">
              <a:blip r:embed="rId48" cstate="email">
                <a:alphaModFix/>
                <a:extLst>
                  <a:ext uri="{28A0092B-C50C-407E-A947-70E740481C1C}">
                    <a14:useLocalDpi xmlns:a14="http://schemas.microsoft.com/office/drawing/2010/main"/>
                  </a:ext>
                </a:extLst>
              </a:blip>
              <a:srcRect/>
              <a:stretch/>
            </p:blipFill>
            <p:spPr>
              <a:xfrm>
                <a:off x="7301857" y="2776287"/>
                <a:ext cx="785006" cy="472334"/>
              </a:xfrm>
              <a:prstGeom prst="rect">
                <a:avLst/>
              </a:prstGeom>
              <a:noFill/>
              <a:ln>
                <a:noFill/>
              </a:ln>
            </p:spPr>
          </p:pic>
          <p:sp>
            <p:nvSpPr>
              <p:cNvPr id="543" name="Google Shape;543;g2805a5640c0_0_445"/>
              <p:cNvSpPr txBox="1"/>
              <p:nvPr/>
            </p:nvSpPr>
            <p:spPr>
              <a:xfrm>
                <a:off x="7295710" y="32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Gambia</a:t>
                </a:r>
                <a:endParaRPr/>
              </a:p>
            </p:txBody>
          </p:sp>
        </p:grpSp>
        <p:grpSp>
          <p:nvGrpSpPr>
            <p:cNvPr id="544" name="Google Shape;544;g2805a5640c0_0_445"/>
            <p:cNvGrpSpPr/>
            <p:nvPr/>
          </p:nvGrpSpPr>
          <p:grpSpPr>
            <a:xfrm>
              <a:off x="8907640" y="2781372"/>
              <a:ext cx="790358" cy="647960"/>
              <a:chOff x="8907640" y="2781372"/>
              <a:chExt cx="790358" cy="647960"/>
            </a:xfrm>
          </p:grpSpPr>
          <p:pic>
            <p:nvPicPr>
              <p:cNvPr id="545" name="Google Shape;545;g2805a5640c0_0_445"/>
              <p:cNvPicPr preferRelativeResize="0"/>
              <p:nvPr/>
            </p:nvPicPr>
            <p:blipFill rotWithShape="1">
              <a:blip r:embed="rId49" cstate="email">
                <a:alphaModFix/>
                <a:extLst>
                  <a:ext uri="{28A0092B-C50C-407E-A947-70E740481C1C}">
                    <a14:useLocalDpi xmlns:a14="http://schemas.microsoft.com/office/drawing/2010/main"/>
                  </a:ext>
                </a:extLst>
              </a:blip>
              <a:srcRect/>
              <a:stretch/>
            </p:blipFill>
            <p:spPr>
              <a:xfrm>
                <a:off x="8912992" y="2781372"/>
                <a:ext cx="785006" cy="472334"/>
              </a:xfrm>
              <a:prstGeom prst="rect">
                <a:avLst/>
              </a:prstGeom>
              <a:noFill/>
              <a:ln>
                <a:noFill/>
              </a:ln>
            </p:spPr>
          </p:pic>
          <p:sp>
            <p:nvSpPr>
              <p:cNvPr id="546" name="Google Shape;546;g2805a5640c0_0_445"/>
              <p:cNvSpPr txBox="1"/>
              <p:nvPr/>
            </p:nvSpPr>
            <p:spPr>
              <a:xfrm>
                <a:off x="8907640" y="3229232"/>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Ghana</a:t>
                </a:r>
                <a:endParaRPr/>
              </a:p>
            </p:txBody>
          </p:sp>
        </p:grpSp>
        <p:grpSp>
          <p:nvGrpSpPr>
            <p:cNvPr id="547" name="Google Shape;547;g2805a5640c0_0_445"/>
            <p:cNvGrpSpPr/>
            <p:nvPr/>
          </p:nvGrpSpPr>
          <p:grpSpPr>
            <a:xfrm>
              <a:off x="10495000" y="2783039"/>
              <a:ext cx="789560" cy="641208"/>
              <a:chOff x="10495000" y="2783039"/>
              <a:chExt cx="789560" cy="641208"/>
            </a:xfrm>
          </p:grpSpPr>
          <p:pic>
            <p:nvPicPr>
              <p:cNvPr id="548" name="Google Shape;548;g2805a5640c0_0_445"/>
              <p:cNvPicPr preferRelativeResize="0"/>
              <p:nvPr/>
            </p:nvPicPr>
            <p:blipFill rotWithShape="1">
              <a:blip r:embed="rId50" cstate="email">
                <a:alphaModFix/>
                <a:extLst>
                  <a:ext uri="{28A0092B-C50C-407E-A947-70E740481C1C}">
                    <a14:useLocalDpi xmlns:a14="http://schemas.microsoft.com/office/drawing/2010/main"/>
                  </a:ext>
                </a:extLst>
              </a:blip>
              <a:srcRect/>
              <a:stretch/>
            </p:blipFill>
            <p:spPr>
              <a:xfrm>
                <a:off x="10499554" y="2783039"/>
                <a:ext cx="785006" cy="472334"/>
              </a:xfrm>
              <a:prstGeom prst="rect">
                <a:avLst/>
              </a:prstGeom>
              <a:noFill/>
              <a:ln>
                <a:noFill/>
              </a:ln>
            </p:spPr>
          </p:pic>
          <p:sp>
            <p:nvSpPr>
              <p:cNvPr id="549" name="Google Shape;549;g2805a5640c0_0_445"/>
              <p:cNvSpPr txBox="1"/>
              <p:nvPr/>
            </p:nvSpPr>
            <p:spPr>
              <a:xfrm>
                <a:off x="10495000" y="32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Grenada</a:t>
                </a:r>
                <a:endParaRPr/>
              </a:p>
            </p:txBody>
          </p:sp>
        </p:grpSp>
        <p:grpSp>
          <p:nvGrpSpPr>
            <p:cNvPr id="550" name="Google Shape;550;g2805a5640c0_0_445"/>
            <p:cNvGrpSpPr/>
            <p:nvPr/>
          </p:nvGrpSpPr>
          <p:grpSpPr>
            <a:xfrm>
              <a:off x="5687840" y="2787236"/>
              <a:ext cx="791949" cy="647946"/>
              <a:chOff x="5687583" y="2776301"/>
              <a:chExt cx="791949" cy="647946"/>
            </a:xfrm>
          </p:grpSpPr>
          <p:pic>
            <p:nvPicPr>
              <p:cNvPr id="551" name="Google Shape;551;g2805a5640c0_0_445"/>
              <p:cNvPicPr preferRelativeResize="0"/>
              <p:nvPr/>
            </p:nvPicPr>
            <p:blipFill rotWithShape="1">
              <a:blip r:embed="rId51" cstate="email">
                <a:alphaModFix/>
                <a:extLst>
                  <a:ext uri="{28A0092B-C50C-407E-A947-70E740481C1C}">
                    <a14:useLocalDpi xmlns:a14="http://schemas.microsoft.com/office/drawing/2010/main"/>
                  </a:ext>
                </a:extLst>
              </a:blip>
              <a:srcRect/>
              <a:stretch/>
            </p:blipFill>
            <p:spPr>
              <a:xfrm>
                <a:off x="5694525" y="2776301"/>
                <a:ext cx="785007" cy="472306"/>
              </a:xfrm>
              <a:prstGeom prst="rect">
                <a:avLst/>
              </a:prstGeom>
              <a:noFill/>
              <a:ln>
                <a:noFill/>
              </a:ln>
            </p:spPr>
          </p:pic>
          <p:sp>
            <p:nvSpPr>
              <p:cNvPr id="552" name="Google Shape;552;g2805a5640c0_0_445"/>
              <p:cNvSpPr txBox="1"/>
              <p:nvPr/>
            </p:nvSpPr>
            <p:spPr>
              <a:xfrm>
                <a:off x="5687583" y="32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Ethiopia</a:t>
                </a:r>
                <a:endParaRPr/>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lobal_reach">
  <p:cSld name="global_reach">
    <p:spTree>
      <p:nvGrpSpPr>
        <p:cNvPr id="1" name="Shape 553"/>
        <p:cNvGrpSpPr/>
        <p:nvPr/>
      </p:nvGrpSpPr>
      <p:grpSpPr>
        <a:xfrm>
          <a:off x="0" y="0"/>
          <a:ext cx="0" cy="0"/>
          <a:chOff x="0" y="0"/>
          <a:chExt cx="0" cy="0"/>
        </a:xfrm>
      </p:grpSpPr>
      <p:pic>
        <p:nvPicPr>
          <p:cNvPr id="554" name="Google Shape;554;g2805a5640c0_0_604"/>
          <p:cNvPicPr preferRelativeResize="0"/>
          <p:nvPr/>
        </p:nvPicPr>
        <p:blipFill rotWithShape="1">
          <a:blip r:embed="rId2">
            <a:alphaModFix/>
          </a:blip>
          <a:srcRect/>
          <a:stretch/>
        </p:blipFill>
        <p:spPr>
          <a:xfrm>
            <a:off x="1687267" y="372286"/>
            <a:ext cx="10459727" cy="5777999"/>
          </a:xfrm>
          <a:prstGeom prst="rect">
            <a:avLst/>
          </a:prstGeom>
          <a:noFill/>
          <a:ln>
            <a:noFill/>
          </a:ln>
        </p:spPr>
      </p:pic>
      <p:sp>
        <p:nvSpPr>
          <p:cNvPr id="555" name="Google Shape;555;g2805a5640c0_0_604"/>
          <p:cNvSpPr/>
          <p:nvPr/>
        </p:nvSpPr>
        <p:spPr>
          <a:xfrm>
            <a:off x="487100" y="2353329"/>
            <a:ext cx="2073300" cy="99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6" name="Google Shape;556;g2805a5640c0_0_604"/>
          <p:cNvSpPr txBox="1"/>
          <p:nvPr/>
        </p:nvSpPr>
        <p:spPr>
          <a:xfrm>
            <a:off x="838800" y="640800"/>
            <a:ext cx="5247000" cy="750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000"/>
              <a:buFont typeface="Arial"/>
              <a:buNone/>
            </a:pPr>
            <a:r>
              <a:rPr lang="en-GB" sz="4000" b="1">
                <a:solidFill>
                  <a:schemeClr val="dk1"/>
                </a:solidFill>
                <a:latin typeface="Arial"/>
                <a:ea typeface="Arial"/>
                <a:cs typeface="Arial"/>
                <a:sym typeface="Arial"/>
              </a:rPr>
              <a:t>Global reach</a:t>
            </a:r>
            <a:endParaRPr/>
          </a:p>
        </p:txBody>
      </p:sp>
      <p:sp>
        <p:nvSpPr>
          <p:cNvPr id="557" name="Google Shape;557;g2805a5640c0_0_604"/>
          <p:cNvSpPr txBox="1"/>
          <p:nvPr/>
        </p:nvSpPr>
        <p:spPr>
          <a:xfrm>
            <a:off x="960416" y="4123198"/>
            <a:ext cx="34107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chemeClr val="dk1"/>
                </a:solidFill>
                <a:latin typeface="Arial"/>
                <a:ea typeface="Arial"/>
                <a:cs typeface="Arial"/>
                <a:sym typeface="Arial"/>
              </a:rPr>
              <a:t>We have 450+ staff across 26 locations worldwide</a:t>
            </a:r>
            <a:endParaRPr/>
          </a:p>
        </p:txBody>
      </p:sp>
      <p:sp>
        <p:nvSpPr>
          <p:cNvPr id="558" name="Google Shape;558;g2805a5640c0_0_604"/>
          <p:cNvSpPr txBox="1"/>
          <p:nvPr/>
        </p:nvSpPr>
        <p:spPr>
          <a:xfrm>
            <a:off x="1943822" y="5758961"/>
            <a:ext cx="778500" cy="3387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600" b="1">
                <a:solidFill>
                  <a:schemeClr val="dk1"/>
                </a:solidFill>
                <a:latin typeface="Arial"/>
                <a:ea typeface="Arial"/>
                <a:cs typeface="Arial"/>
                <a:sym typeface="Arial"/>
              </a:rPr>
              <a:t>191</a:t>
            </a:r>
            <a:endParaRPr/>
          </a:p>
        </p:txBody>
      </p:sp>
      <p:sp>
        <p:nvSpPr>
          <p:cNvPr id="559" name="Google Shape;559;g2805a5640c0_0_604"/>
          <p:cNvSpPr txBox="1"/>
          <p:nvPr/>
        </p:nvSpPr>
        <p:spPr>
          <a:xfrm>
            <a:off x="3592397" y="5758961"/>
            <a:ext cx="7785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264</a:t>
            </a:r>
            <a:endParaRPr/>
          </a:p>
        </p:txBody>
      </p:sp>
      <p:sp>
        <p:nvSpPr>
          <p:cNvPr id="560" name="Google Shape;560;g2805a5640c0_0_604"/>
          <p:cNvSpPr txBox="1"/>
          <p:nvPr/>
        </p:nvSpPr>
        <p:spPr>
          <a:xfrm>
            <a:off x="5613108" y="5758961"/>
            <a:ext cx="17247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CABI centre</a:t>
            </a:r>
            <a:endParaRPr sz="1600" b="1">
              <a:solidFill>
                <a:schemeClr val="dk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world_map">
  <p:cSld name="world_map">
    <p:spTree>
      <p:nvGrpSpPr>
        <p:cNvPr id="1" name="Shape 561"/>
        <p:cNvGrpSpPr/>
        <p:nvPr/>
      </p:nvGrpSpPr>
      <p:grpSpPr>
        <a:xfrm>
          <a:off x="0" y="0"/>
          <a:ext cx="0" cy="0"/>
          <a:chOff x="0" y="0"/>
          <a:chExt cx="0" cy="0"/>
        </a:xfrm>
      </p:grpSpPr>
      <p:pic>
        <p:nvPicPr>
          <p:cNvPr id="562" name="Google Shape;562;g2805a5640c0_0_612"/>
          <p:cNvPicPr preferRelativeResize="0"/>
          <p:nvPr/>
        </p:nvPicPr>
        <p:blipFill rotWithShape="1">
          <a:blip r:embed="rId2">
            <a:alphaModFix/>
          </a:blip>
          <a:srcRect/>
          <a:stretch/>
        </p:blipFill>
        <p:spPr>
          <a:xfrm>
            <a:off x="674931" y="729968"/>
            <a:ext cx="10842138" cy="512027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cons_bottom">
  <p:cSld name="icons_bottom">
    <p:bg>
      <p:bgPr>
        <a:solidFill>
          <a:schemeClr val="lt1"/>
        </a:solidFill>
        <a:effectLst/>
      </p:bgPr>
    </p:bg>
    <p:spTree>
      <p:nvGrpSpPr>
        <p:cNvPr id="1" name="Shape 563"/>
        <p:cNvGrpSpPr/>
        <p:nvPr/>
      </p:nvGrpSpPr>
      <p:grpSpPr>
        <a:xfrm>
          <a:off x="0" y="0"/>
          <a:ext cx="0" cy="0"/>
          <a:chOff x="0" y="0"/>
          <a:chExt cx="0" cy="0"/>
        </a:xfrm>
      </p:grpSpPr>
      <p:pic>
        <p:nvPicPr>
          <p:cNvPr id="564" name="Google Shape;564;g2805a5640c0_0_614"/>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565" name="Google Shape;565;g2805a5640c0_0_614"/>
          <p:cNvSpPr>
            <a:spLocks noGrp="1"/>
          </p:cNvSpPr>
          <p:nvPr>
            <p:ph type="pic" idx="2"/>
          </p:nvPr>
        </p:nvSpPr>
        <p:spPr>
          <a:xfrm>
            <a:off x="0" y="0"/>
            <a:ext cx="12192000" cy="6289800"/>
          </a:xfrm>
          <a:prstGeom prst="rect">
            <a:avLst/>
          </a:prstGeom>
          <a:noFill/>
          <a:ln>
            <a:noFill/>
          </a:ln>
        </p:spPr>
      </p:sp>
      <p:sp>
        <p:nvSpPr>
          <p:cNvPr id="566" name="Google Shape;566;g2805a5640c0_0_614"/>
          <p:cNvSpPr txBox="1">
            <a:spLocks noGrp="1"/>
          </p:cNvSpPr>
          <p:nvPr>
            <p:ph type="ctrTitle"/>
          </p:nvPr>
        </p:nvSpPr>
        <p:spPr>
          <a:xfrm>
            <a:off x="0" y="4052020"/>
            <a:ext cx="12192000" cy="2237700"/>
          </a:xfrm>
          <a:prstGeom prst="rect">
            <a:avLst/>
          </a:prstGeom>
          <a:gradFill>
            <a:gsLst>
              <a:gs pos="0">
                <a:srgbClr val="000000">
                  <a:alpha val="60000"/>
                </a:srgbClr>
              </a:gs>
              <a:gs pos="52999">
                <a:srgbClr val="000000">
                  <a:alpha val="34901"/>
                </a:srgbClr>
              </a:gs>
              <a:gs pos="100000">
                <a:srgbClr val="000000">
                  <a:alpha val="0"/>
                </a:srgbClr>
              </a:gs>
            </a:gsLst>
            <a:lin ang="16200038" scaled="0"/>
          </a:gradFill>
          <a:ln>
            <a:noFill/>
          </a:ln>
        </p:spPr>
        <p:txBody>
          <a:bodyPr spcFirstLastPara="1" wrap="square" lIns="91425" tIns="180000" rIns="91425" bIns="180000" anchor="b" anchorCtr="0">
            <a:normAutofit/>
          </a:bodyPr>
          <a:lstStyle>
            <a:lvl1pPr lvl="0" algn="ctr" rtl="0">
              <a:lnSpc>
                <a:spcPct val="90000"/>
              </a:lnSpc>
              <a:spcBef>
                <a:spcPts val="0"/>
              </a:spcBef>
              <a:spcAft>
                <a:spcPts val="0"/>
              </a:spcAft>
              <a:buClr>
                <a:schemeClr val="lt1"/>
              </a:buClr>
              <a:buSzPts val="5400"/>
              <a:buFont typeface="Arial"/>
              <a:buNone/>
              <a:defRPr sz="5400" b="0"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7" name="Google Shape;567;g2805a5640c0_0_614"/>
          <p:cNvSpPr>
            <a:spLocks noGrp="1"/>
          </p:cNvSpPr>
          <p:nvPr>
            <p:ph type="pic" idx="3"/>
          </p:nvPr>
        </p:nvSpPr>
        <p:spPr>
          <a:xfrm>
            <a:off x="231524" y="4989638"/>
            <a:ext cx="1039500" cy="1039500"/>
          </a:xfrm>
          <a:prstGeom prst="rect">
            <a:avLst/>
          </a:prstGeom>
          <a:noFill/>
          <a:ln>
            <a:noFill/>
          </a:ln>
        </p:spPr>
      </p:sp>
      <p:sp>
        <p:nvSpPr>
          <p:cNvPr id="568" name="Google Shape;568;g2805a5640c0_0_614"/>
          <p:cNvSpPr>
            <a:spLocks noGrp="1"/>
          </p:cNvSpPr>
          <p:nvPr>
            <p:ph type="pic" idx="4"/>
          </p:nvPr>
        </p:nvSpPr>
        <p:spPr>
          <a:xfrm>
            <a:off x="2011757" y="4989637"/>
            <a:ext cx="1039500" cy="1039500"/>
          </a:xfrm>
          <a:prstGeom prst="rect">
            <a:avLst/>
          </a:prstGeom>
          <a:noFill/>
          <a:ln>
            <a:noFill/>
          </a:ln>
        </p:spPr>
      </p:sp>
      <p:sp>
        <p:nvSpPr>
          <p:cNvPr id="569" name="Google Shape;569;g2805a5640c0_0_614"/>
          <p:cNvSpPr>
            <a:spLocks noGrp="1"/>
          </p:cNvSpPr>
          <p:nvPr>
            <p:ph type="pic" idx="5"/>
          </p:nvPr>
        </p:nvSpPr>
        <p:spPr>
          <a:xfrm>
            <a:off x="3791990" y="4989637"/>
            <a:ext cx="1039500" cy="1039500"/>
          </a:xfrm>
          <a:prstGeom prst="rect">
            <a:avLst/>
          </a:prstGeom>
          <a:noFill/>
          <a:ln>
            <a:noFill/>
          </a:ln>
        </p:spPr>
      </p:sp>
      <p:sp>
        <p:nvSpPr>
          <p:cNvPr id="570" name="Google Shape;570;g2805a5640c0_0_614"/>
          <p:cNvSpPr>
            <a:spLocks noGrp="1"/>
          </p:cNvSpPr>
          <p:nvPr>
            <p:ph type="pic" idx="6"/>
          </p:nvPr>
        </p:nvSpPr>
        <p:spPr>
          <a:xfrm>
            <a:off x="5572223" y="4989638"/>
            <a:ext cx="1039500" cy="1039500"/>
          </a:xfrm>
          <a:prstGeom prst="rect">
            <a:avLst/>
          </a:prstGeom>
          <a:noFill/>
          <a:ln>
            <a:noFill/>
          </a:ln>
        </p:spPr>
      </p:sp>
      <p:sp>
        <p:nvSpPr>
          <p:cNvPr id="571" name="Google Shape;571;g2805a5640c0_0_614"/>
          <p:cNvSpPr>
            <a:spLocks noGrp="1"/>
          </p:cNvSpPr>
          <p:nvPr>
            <p:ph type="pic" idx="7"/>
          </p:nvPr>
        </p:nvSpPr>
        <p:spPr>
          <a:xfrm>
            <a:off x="7352456" y="4989637"/>
            <a:ext cx="1039500" cy="1039500"/>
          </a:xfrm>
          <a:prstGeom prst="rect">
            <a:avLst/>
          </a:prstGeom>
          <a:noFill/>
          <a:ln>
            <a:noFill/>
          </a:ln>
        </p:spPr>
      </p:sp>
      <p:sp>
        <p:nvSpPr>
          <p:cNvPr id="572" name="Google Shape;572;g2805a5640c0_0_614"/>
          <p:cNvSpPr>
            <a:spLocks noGrp="1"/>
          </p:cNvSpPr>
          <p:nvPr>
            <p:ph type="pic" idx="8"/>
          </p:nvPr>
        </p:nvSpPr>
        <p:spPr>
          <a:xfrm>
            <a:off x="9132689" y="4989637"/>
            <a:ext cx="1039500" cy="1039500"/>
          </a:xfrm>
          <a:prstGeom prst="rect">
            <a:avLst/>
          </a:prstGeom>
          <a:noFill/>
          <a:ln>
            <a:noFill/>
          </a:ln>
        </p:spPr>
      </p:sp>
      <p:sp>
        <p:nvSpPr>
          <p:cNvPr id="573" name="Google Shape;573;g2805a5640c0_0_614"/>
          <p:cNvSpPr>
            <a:spLocks noGrp="1"/>
          </p:cNvSpPr>
          <p:nvPr>
            <p:ph type="pic" idx="9"/>
          </p:nvPr>
        </p:nvSpPr>
        <p:spPr>
          <a:xfrm>
            <a:off x="10912922" y="4989637"/>
            <a:ext cx="1039500" cy="10395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_left">
  <p:cSld name="quote_left">
    <p:bg>
      <p:bgPr>
        <a:solidFill>
          <a:schemeClr val="lt1"/>
        </a:solidFill>
        <a:effectLst/>
      </p:bgPr>
    </p:bg>
    <p:spTree>
      <p:nvGrpSpPr>
        <p:cNvPr id="1" name="Shape 574"/>
        <p:cNvGrpSpPr/>
        <p:nvPr/>
      </p:nvGrpSpPr>
      <p:grpSpPr>
        <a:xfrm>
          <a:off x="0" y="0"/>
          <a:ext cx="0" cy="0"/>
          <a:chOff x="0" y="0"/>
          <a:chExt cx="0" cy="0"/>
        </a:xfrm>
      </p:grpSpPr>
      <p:pic>
        <p:nvPicPr>
          <p:cNvPr id="575" name="Google Shape;575;g2805a5640c0_0_625"/>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576" name="Google Shape;576;g2805a5640c0_0_625"/>
          <p:cNvSpPr>
            <a:spLocks noGrp="1"/>
          </p:cNvSpPr>
          <p:nvPr>
            <p:ph type="pic" idx="2"/>
          </p:nvPr>
        </p:nvSpPr>
        <p:spPr>
          <a:xfrm>
            <a:off x="0" y="0"/>
            <a:ext cx="12192000" cy="6289800"/>
          </a:xfrm>
          <a:prstGeom prst="rect">
            <a:avLst/>
          </a:prstGeom>
          <a:noFill/>
          <a:ln>
            <a:noFill/>
          </a:ln>
        </p:spPr>
      </p:sp>
      <p:sp>
        <p:nvSpPr>
          <p:cNvPr id="577" name="Google Shape;577;g2805a5640c0_0_625"/>
          <p:cNvSpPr txBox="1">
            <a:spLocks noGrp="1"/>
          </p:cNvSpPr>
          <p:nvPr>
            <p:ph type="body" idx="1"/>
          </p:nvPr>
        </p:nvSpPr>
        <p:spPr>
          <a:xfrm>
            <a:off x="0" y="0"/>
            <a:ext cx="5870100" cy="6289800"/>
          </a:xfrm>
          <a:prstGeom prst="rect">
            <a:avLst/>
          </a:prstGeom>
          <a:gradFill>
            <a:gsLst>
              <a:gs pos="0">
                <a:srgbClr val="000000">
                  <a:alpha val="64705"/>
                </a:srgbClr>
              </a:gs>
              <a:gs pos="71000">
                <a:srgbClr val="000000">
                  <a:alpha val="29803"/>
                </a:srgbClr>
              </a:gs>
              <a:gs pos="100000">
                <a:srgbClr val="000000">
                  <a:alpha val="0"/>
                </a:srgbClr>
              </a:gs>
            </a:gsLst>
            <a:lin ang="0" scaled="0"/>
          </a:gra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Font typeface="Arial"/>
              <a:buNone/>
              <a:defRPr>
                <a:solidFill>
                  <a:schemeClr val="dk1"/>
                </a:solidFill>
              </a:defRPr>
            </a:lvl1pPr>
            <a:lvl2pPr marL="914400" lvl="1" indent="-228600" algn="l" rtl="0">
              <a:lnSpc>
                <a:spcPct val="90000"/>
              </a:lnSpc>
              <a:spcBef>
                <a:spcPts val="500"/>
              </a:spcBef>
              <a:spcAft>
                <a:spcPts val="0"/>
              </a:spcAft>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78" name="Google Shape;578;g2805a5640c0_0_625"/>
          <p:cNvSpPr txBox="1">
            <a:spLocks noGrp="1"/>
          </p:cNvSpPr>
          <p:nvPr>
            <p:ph type="title"/>
          </p:nvPr>
        </p:nvSpPr>
        <p:spPr>
          <a:xfrm>
            <a:off x="838200" y="640352"/>
            <a:ext cx="5031900" cy="50091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_right">
  <p:cSld name="quote_right">
    <p:bg>
      <p:bgPr>
        <a:solidFill>
          <a:schemeClr val="lt1"/>
        </a:solidFill>
        <a:effectLst/>
      </p:bgPr>
    </p:bg>
    <p:spTree>
      <p:nvGrpSpPr>
        <p:cNvPr id="1" name="Shape 579"/>
        <p:cNvGrpSpPr/>
        <p:nvPr/>
      </p:nvGrpSpPr>
      <p:grpSpPr>
        <a:xfrm>
          <a:off x="0" y="0"/>
          <a:ext cx="0" cy="0"/>
          <a:chOff x="0" y="0"/>
          <a:chExt cx="0" cy="0"/>
        </a:xfrm>
      </p:grpSpPr>
      <p:pic>
        <p:nvPicPr>
          <p:cNvPr id="580" name="Google Shape;580;g2805a5640c0_0_630"/>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581" name="Google Shape;581;g2805a5640c0_0_630"/>
          <p:cNvSpPr>
            <a:spLocks noGrp="1"/>
          </p:cNvSpPr>
          <p:nvPr>
            <p:ph type="pic" idx="2"/>
          </p:nvPr>
        </p:nvSpPr>
        <p:spPr>
          <a:xfrm>
            <a:off x="0" y="0"/>
            <a:ext cx="12192000" cy="6289800"/>
          </a:xfrm>
          <a:prstGeom prst="rect">
            <a:avLst/>
          </a:prstGeom>
          <a:noFill/>
          <a:ln>
            <a:noFill/>
          </a:ln>
        </p:spPr>
      </p:sp>
      <p:sp>
        <p:nvSpPr>
          <p:cNvPr id="582" name="Google Shape;582;g2805a5640c0_0_630"/>
          <p:cNvSpPr txBox="1">
            <a:spLocks noGrp="1"/>
          </p:cNvSpPr>
          <p:nvPr>
            <p:ph type="body" idx="1"/>
          </p:nvPr>
        </p:nvSpPr>
        <p:spPr>
          <a:xfrm>
            <a:off x="6321972" y="0"/>
            <a:ext cx="5870100" cy="6289800"/>
          </a:xfrm>
          <a:prstGeom prst="rect">
            <a:avLst/>
          </a:prstGeom>
          <a:gradFill>
            <a:gsLst>
              <a:gs pos="0">
                <a:srgbClr val="000000">
                  <a:alpha val="64705"/>
                </a:srgbClr>
              </a:gs>
              <a:gs pos="71000">
                <a:srgbClr val="000000">
                  <a:alpha val="29803"/>
                </a:srgbClr>
              </a:gs>
              <a:gs pos="100000">
                <a:srgbClr val="000000">
                  <a:alpha val="0"/>
                </a:srgbClr>
              </a:gs>
            </a:gsLst>
            <a:lin ang="10800025" scaled="0"/>
          </a:gra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Font typeface="Arial"/>
              <a:buNone/>
              <a:defRPr>
                <a:solidFill>
                  <a:schemeClr val="dk1"/>
                </a:solidFill>
              </a:defRPr>
            </a:lvl1pPr>
            <a:lvl2pPr marL="914400" lvl="1" indent="-228600" algn="l" rtl="0">
              <a:lnSpc>
                <a:spcPct val="90000"/>
              </a:lnSpc>
              <a:spcBef>
                <a:spcPts val="500"/>
              </a:spcBef>
              <a:spcAft>
                <a:spcPts val="0"/>
              </a:spcAft>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83" name="Google Shape;583;g2805a5640c0_0_630"/>
          <p:cNvSpPr txBox="1">
            <a:spLocks noGrp="1"/>
          </p:cNvSpPr>
          <p:nvPr>
            <p:ph type="title"/>
          </p:nvPr>
        </p:nvSpPr>
        <p:spPr>
          <a:xfrm>
            <a:off x="6321973" y="640352"/>
            <a:ext cx="5031900" cy="50091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cons_text_left">
  <p:cSld name="icons_text_left">
    <p:bg>
      <p:bgPr>
        <a:solidFill>
          <a:schemeClr val="lt1"/>
        </a:solidFill>
        <a:effectLst/>
      </p:bgPr>
    </p:bg>
    <p:spTree>
      <p:nvGrpSpPr>
        <p:cNvPr id="1" name="Shape 584"/>
        <p:cNvGrpSpPr/>
        <p:nvPr/>
      </p:nvGrpSpPr>
      <p:grpSpPr>
        <a:xfrm>
          <a:off x="0" y="0"/>
          <a:ext cx="0" cy="0"/>
          <a:chOff x="0" y="0"/>
          <a:chExt cx="0" cy="0"/>
        </a:xfrm>
      </p:grpSpPr>
      <p:pic>
        <p:nvPicPr>
          <p:cNvPr id="585" name="Google Shape;585;g2805a5640c0_0_635"/>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586" name="Google Shape;586;g2805a5640c0_0_635"/>
          <p:cNvSpPr>
            <a:spLocks noGrp="1"/>
          </p:cNvSpPr>
          <p:nvPr>
            <p:ph type="pic" idx="2"/>
          </p:nvPr>
        </p:nvSpPr>
        <p:spPr>
          <a:xfrm>
            <a:off x="-1" y="0"/>
            <a:ext cx="12192000" cy="6289800"/>
          </a:xfrm>
          <a:prstGeom prst="rect">
            <a:avLst/>
          </a:prstGeom>
          <a:noFill/>
          <a:ln>
            <a:noFill/>
          </a:ln>
        </p:spPr>
      </p:sp>
      <p:sp>
        <p:nvSpPr>
          <p:cNvPr id="587" name="Google Shape;587;g2805a5640c0_0_635"/>
          <p:cNvSpPr txBox="1">
            <a:spLocks noGrp="1"/>
          </p:cNvSpPr>
          <p:nvPr>
            <p:ph type="body" idx="1"/>
          </p:nvPr>
        </p:nvSpPr>
        <p:spPr>
          <a:xfrm>
            <a:off x="0" y="0"/>
            <a:ext cx="5870100" cy="6289800"/>
          </a:xfrm>
          <a:prstGeom prst="rect">
            <a:avLst/>
          </a:prstGeom>
          <a:gradFill>
            <a:gsLst>
              <a:gs pos="0">
                <a:srgbClr val="000000">
                  <a:alpha val="69803"/>
                </a:srgbClr>
              </a:gs>
              <a:gs pos="71000">
                <a:srgbClr val="000000">
                  <a:alpha val="24705"/>
                </a:srgbClr>
              </a:gs>
              <a:gs pos="100000">
                <a:srgbClr val="000000">
                  <a:alpha val="0"/>
                </a:srgbClr>
              </a:gs>
            </a:gsLst>
            <a:lin ang="0" scaled="0"/>
          </a:gra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Font typeface="Arial"/>
              <a:buNone/>
              <a:defRPr>
                <a:solidFill>
                  <a:schemeClr val="dk1"/>
                </a:solidFill>
              </a:defRPr>
            </a:lvl1pPr>
            <a:lvl2pPr marL="914400" lvl="1" indent="-228600" algn="l" rtl="0">
              <a:lnSpc>
                <a:spcPct val="90000"/>
              </a:lnSpc>
              <a:spcBef>
                <a:spcPts val="500"/>
              </a:spcBef>
              <a:spcAft>
                <a:spcPts val="0"/>
              </a:spcAft>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88" name="Google Shape;588;g2805a5640c0_0_635"/>
          <p:cNvSpPr txBox="1">
            <a:spLocks noGrp="1"/>
          </p:cNvSpPr>
          <p:nvPr>
            <p:ph type="title"/>
          </p:nvPr>
        </p:nvSpPr>
        <p:spPr>
          <a:xfrm>
            <a:off x="838200" y="365125"/>
            <a:ext cx="50319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4400"/>
              <a:buFont typeface="Arial"/>
              <a:buNone/>
              <a:defRPr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9" name="Google Shape;589;g2805a5640c0_0_635"/>
          <p:cNvSpPr txBox="1">
            <a:spLocks noGrp="1"/>
          </p:cNvSpPr>
          <p:nvPr>
            <p:ph type="body" idx="3"/>
          </p:nvPr>
        </p:nvSpPr>
        <p:spPr>
          <a:xfrm>
            <a:off x="2196811" y="2192408"/>
            <a:ext cx="6413700" cy="436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0" name="Google Shape;590;g2805a5640c0_0_635"/>
          <p:cNvSpPr txBox="1">
            <a:spLocks noGrp="1"/>
          </p:cNvSpPr>
          <p:nvPr>
            <p:ph type="body" idx="4"/>
          </p:nvPr>
        </p:nvSpPr>
        <p:spPr>
          <a:xfrm>
            <a:off x="2196811" y="3667917"/>
            <a:ext cx="6413700" cy="436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1" name="Google Shape;591;g2805a5640c0_0_635"/>
          <p:cNvSpPr txBox="1">
            <a:spLocks noGrp="1"/>
          </p:cNvSpPr>
          <p:nvPr>
            <p:ph type="body" idx="5"/>
          </p:nvPr>
        </p:nvSpPr>
        <p:spPr>
          <a:xfrm>
            <a:off x="2196811" y="5143426"/>
            <a:ext cx="6413700" cy="436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2" name="Google Shape;592;g2805a5640c0_0_635"/>
          <p:cNvSpPr>
            <a:spLocks noGrp="1"/>
          </p:cNvSpPr>
          <p:nvPr>
            <p:ph type="pic" idx="6"/>
          </p:nvPr>
        </p:nvSpPr>
        <p:spPr>
          <a:xfrm>
            <a:off x="838200" y="1890712"/>
            <a:ext cx="1039500" cy="1039500"/>
          </a:xfrm>
          <a:prstGeom prst="rect">
            <a:avLst/>
          </a:prstGeom>
          <a:noFill/>
          <a:ln>
            <a:noFill/>
          </a:ln>
        </p:spPr>
      </p:sp>
      <p:sp>
        <p:nvSpPr>
          <p:cNvPr id="593" name="Google Shape;593;g2805a5640c0_0_635"/>
          <p:cNvSpPr>
            <a:spLocks noGrp="1"/>
          </p:cNvSpPr>
          <p:nvPr>
            <p:ph type="pic" idx="7"/>
          </p:nvPr>
        </p:nvSpPr>
        <p:spPr>
          <a:xfrm>
            <a:off x="838200" y="3366221"/>
            <a:ext cx="1039500" cy="1039500"/>
          </a:xfrm>
          <a:prstGeom prst="rect">
            <a:avLst/>
          </a:prstGeom>
          <a:noFill/>
          <a:ln>
            <a:noFill/>
          </a:ln>
        </p:spPr>
      </p:sp>
      <p:sp>
        <p:nvSpPr>
          <p:cNvPr id="594" name="Google Shape;594;g2805a5640c0_0_635"/>
          <p:cNvSpPr>
            <a:spLocks noGrp="1"/>
          </p:cNvSpPr>
          <p:nvPr>
            <p:ph type="pic" idx="8"/>
          </p:nvPr>
        </p:nvSpPr>
        <p:spPr>
          <a:xfrm>
            <a:off x="838200" y="4841730"/>
            <a:ext cx="1039500" cy="10395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365125"/>
            <a:ext cx="10515600" cy="60702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
          <p:cNvSpPr txBox="1">
            <a:spLocks noGrp="1"/>
          </p:cNvSpPr>
          <p:nvPr>
            <p:ph type="body" idx="1"/>
          </p:nvPr>
        </p:nvSpPr>
        <p:spPr>
          <a:xfrm>
            <a:off x="839788" y="1171026"/>
            <a:ext cx="5157787" cy="82391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3200"/>
              <a:buNone/>
              <a:defRPr sz="32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8"/>
          <p:cNvSpPr txBox="1">
            <a:spLocks noGrp="1"/>
          </p:cNvSpPr>
          <p:nvPr>
            <p:ph type="body" idx="2"/>
          </p:nvPr>
        </p:nvSpPr>
        <p:spPr>
          <a:xfrm>
            <a:off x="839788" y="2245194"/>
            <a:ext cx="5157787" cy="39149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8"/>
          <p:cNvSpPr txBox="1">
            <a:spLocks noGrp="1"/>
          </p:cNvSpPr>
          <p:nvPr>
            <p:ph type="body" idx="3"/>
          </p:nvPr>
        </p:nvSpPr>
        <p:spPr>
          <a:xfrm>
            <a:off x="6172200" y="1171026"/>
            <a:ext cx="5183188" cy="82391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3200"/>
              <a:buNone/>
              <a:defRPr sz="32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8"/>
          <p:cNvSpPr txBox="1">
            <a:spLocks noGrp="1"/>
          </p:cNvSpPr>
          <p:nvPr>
            <p:ph type="body" idx="4"/>
          </p:nvPr>
        </p:nvSpPr>
        <p:spPr>
          <a:xfrm>
            <a:off x="6172200" y="2245194"/>
            <a:ext cx="5183188" cy="39149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mage_only">
  <p:cSld name="image_only">
    <p:bg>
      <p:bgPr>
        <a:solidFill>
          <a:schemeClr val="lt1"/>
        </a:solidFill>
        <a:effectLst/>
      </p:bgPr>
    </p:bg>
    <p:spTree>
      <p:nvGrpSpPr>
        <p:cNvPr id="1" name="Shape 595"/>
        <p:cNvGrpSpPr/>
        <p:nvPr/>
      </p:nvGrpSpPr>
      <p:grpSpPr>
        <a:xfrm>
          <a:off x="0" y="0"/>
          <a:ext cx="0" cy="0"/>
          <a:chOff x="0" y="0"/>
          <a:chExt cx="0" cy="0"/>
        </a:xfrm>
      </p:grpSpPr>
      <p:pic>
        <p:nvPicPr>
          <p:cNvPr id="596" name="Google Shape;596;g2805a5640c0_0_646"/>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597" name="Google Shape;597;g2805a5640c0_0_646"/>
          <p:cNvSpPr>
            <a:spLocks noGrp="1"/>
          </p:cNvSpPr>
          <p:nvPr>
            <p:ph type="pic" idx="2"/>
          </p:nvPr>
        </p:nvSpPr>
        <p:spPr>
          <a:xfrm>
            <a:off x="0" y="0"/>
            <a:ext cx="12192000" cy="62898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solidFill>
        <a:effectLst/>
      </p:bgPr>
    </p:bg>
    <p:spTree>
      <p:nvGrpSpPr>
        <p:cNvPr id="1" name="Shape 59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picture">
  <p:cSld name="Content with picture">
    <p:spTree>
      <p:nvGrpSpPr>
        <p:cNvPr id="1" name="Shape 37"/>
        <p:cNvGrpSpPr/>
        <p:nvPr/>
      </p:nvGrpSpPr>
      <p:grpSpPr>
        <a:xfrm>
          <a:off x="0" y="0"/>
          <a:ext cx="0" cy="0"/>
          <a:chOff x="0" y="0"/>
          <a:chExt cx="0" cy="0"/>
        </a:xfrm>
      </p:grpSpPr>
      <p:pic>
        <p:nvPicPr>
          <p:cNvPr id="38" name="Google Shape;38;p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
            <a:ext cx="3262313" cy="6288506"/>
          </a:xfrm>
          <a:prstGeom prst="rect">
            <a:avLst/>
          </a:prstGeom>
          <a:noFill/>
          <a:ln>
            <a:noFill/>
          </a:ln>
        </p:spPr>
      </p:pic>
      <p:sp>
        <p:nvSpPr>
          <p:cNvPr id="39" name="Google Shape;39;p9"/>
          <p:cNvSpPr txBox="1">
            <a:spLocks noGrp="1"/>
          </p:cNvSpPr>
          <p:nvPr>
            <p:ph type="title"/>
          </p:nvPr>
        </p:nvSpPr>
        <p:spPr>
          <a:xfrm>
            <a:off x="3581811" y="365125"/>
            <a:ext cx="7771989"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Arial"/>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9"/>
          <p:cNvSpPr txBox="1">
            <a:spLocks noGrp="1"/>
          </p:cNvSpPr>
          <p:nvPr>
            <p:ph type="body" idx="1"/>
          </p:nvPr>
        </p:nvSpPr>
        <p:spPr>
          <a:xfrm>
            <a:off x="3581400" y="1825625"/>
            <a:ext cx="777199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sz="2800"/>
            </a:lvl1pPr>
            <a:lvl2pPr marL="914400" lvl="1" indent="-381000" algn="l">
              <a:lnSpc>
                <a:spcPct val="90000"/>
              </a:lnSpc>
              <a:spcBef>
                <a:spcPts val="500"/>
              </a:spcBef>
              <a:spcAft>
                <a:spcPts val="0"/>
              </a:spcAft>
              <a:buClr>
                <a:schemeClr val="dk2"/>
              </a:buClr>
              <a:buSzPts val="2400"/>
              <a:buFont typeface="Arial"/>
              <a:buChar char="-"/>
              <a:defRPr sz="2400"/>
            </a:lvl2pPr>
            <a:lvl3pPr marL="1371600" lvl="2" indent="-355600" algn="l">
              <a:lnSpc>
                <a:spcPct val="90000"/>
              </a:lnSpc>
              <a:spcBef>
                <a:spcPts val="500"/>
              </a:spcBef>
              <a:spcAft>
                <a:spcPts val="0"/>
              </a:spcAft>
              <a:buClr>
                <a:schemeClr val="dk2"/>
              </a:buClr>
              <a:buSzPts val="2000"/>
              <a:buFont typeface="Arial"/>
              <a:buChar char="-"/>
              <a:defRPr sz="2000"/>
            </a:lvl3pPr>
            <a:lvl4pPr marL="1828800" lvl="3" indent="-342900" algn="l">
              <a:lnSpc>
                <a:spcPct val="90000"/>
              </a:lnSpc>
              <a:spcBef>
                <a:spcPts val="500"/>
              </a:spcBef>
              <a:spcAft>
                <a:spcPts val="0"/>
              </a:spcAft>
              <a:buClr>
                <a:schemeClr val="dk2"/>
              </a:buClr>
              <a:buSzPts val="1800"/>
              <a:buFont typeface="Arial"/>
              <a:buChar char="-"/>
              <a:defRPr sz="1800"/>
            </a:lvl4pPr>
            <a:lvl5pPr marL="2286000" lvl="4" indent="-342900" algn="l">
              <a:lnSpc>
                <a:spcPct val="90000"/>
              </a:lnSpc>
              <a:spcBef>
                <a:spcPts val="500"/>
              </a:spcBef>
              <a:spcAft>
                <a:spcPts val="0"/>
              </a:spcAft>
              <a:buClr>
                <a:schemeClr val="dk2"/>
              </a:buClr>
              <a:buSzPts val="1800"/>
              <a:buFont typeface="Arial"/>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 name="Google Shape;41;p9"/>
          <p:cNvSpPr>
            <a:spLocks noGrp="1"/>
          </p:cNvSpPr>
          <p:nvPr>
            <p:ph type="pic" idx="2"/>
          </p:nvPr>
        </p:nvSpPr>
        <p:spPr>
          <a:xfrm>
            <a:off x="0" y="0"/>
            <a:ext cx="3262313" cy="6288505"/>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 x content with icons">
  <p:cSld name="3 x content with icons">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
            <a:ext cx="3262313" cy="6288506"/>
          </a:xfrm>
          <a:prstGeom prst="rect">
            <a:avLst/>
          </a:prstGeom>
          <a:noFill/>
          <a:ln>
            <a:noFill/>
          </a:ln>
        </p:spPr>
      </p:pic>
      <p:sp>
        <p:nvSpPr>
          <p:cNvPr id="44" name="Google Shape;44;p10"/>
          <p:cNvSpPr txBox="1">
            <a:spLocks noGrp="1"/>
          </p:cNvSpPr>
          <p:nvPr>
            <p:ph type="title"/>
          </p:nvPr>
        </p:nvSpPr>
        <p:spPr>
          <a:xfrm>
            <a:off x="3581811" y="365125"/>
            <a:ext cx="7771989"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Arial"/>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0"/>
          <p:cNvSpPr>
            <a:spLocks noGrp="1"/>
          </p:cNvSpPr>
          <p:nvPr>
            <p:ph type="pic" idx="2"/>
          </p:nvPr>
        </p:nvSpPr>
        <p:spPr>
          <a:xfrm>
            <a:off x="0" y="0"/>
            <a:ext cx="3262313" cy="6288505"/>
          </a:xfrm>
          <a:prstGeom prst="rect">
            <a:avLst/>
          </a:prstGeom>
          <a:noFill/>
          <a:ln>
            <a:noFill/>
          </a:ln>
        </p:spPr>
      </p:sp>
      <p:sp>
        <p:nvSpPr>
          <p:cNvPr id="46" name="Google Shape;46;p10"/>
          <p:cNvSpPr txBox="1">
            <a:spLocks noGrp="1"/>
          </p:cNvSpPr>
          <p:nvPr>
            <p:ph type="body" idx="1"/>
          </p:nvPr>
        </p:nvSpPr>
        <p:spPr>
          <a:xfrm>
            <a:off x="4940011" y="2192408"/>
            <a:ext cx="6413789" cy="4361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0"/>
          <p:cNvSpPr>
            <a:spLocks noGrp="1"/>
          </p:cNvSpPr>
          <p:nvPr>
            <p:ph type="pic" idx="3"/>
          </p:nvPr>
        </p:nvSpPr>
        <p:spPr>
          <a:xfrm>
            <a:off x="3581400" y="1890712"/>
            <a:ext cx="1039524" cy="1039523"/>
          </a:xfrm>
          <a:prstGeom prst="rect">
            <a:avLst/>
          </a:prstGeom>
          <a:noFill/>
          <a:ln>
            <a:noFill/>
          </a:ln>
        </p:spPr>
      </p:sp>
      <p:sp>
        <p:nvSpPr>
          <p:cNvPr id="48" name="Google Shape;48;p10"/>
          <p:cNvSpPr>
            <a:spLocks noGrp="1"/>
          </p:cNvSpPr>
          <p:nvPr>
            <p:ph type="pic" idx="4"/>
          </p:nvPr>
        </p:nvSpPr>
        <p:spPr>
          <a:xfrm>
            <a:off x="3581400" y="3366221"/>
            <a:ext cx="1039524" cy="1039523"/>
          </a:xfrm>
          <a:prstGeom prst="rect">
            <a:avLst/>
          </a:prstGeom>
          <a:noFill/>
          <a:ln>
            <a:noFill/>
          </a:ln>
        </p:spPr>
      </p:sp>
      <p:sp>
        <p:nvSpPr>
          <p:cNvPr id="49" name="Google Shape;49;p10"/>
          <p:cNvSpPr txBox="1">
            <a:spLocks noGrp="1"/>
          </p:cNvSpPr>
          <p:nvPr>
            <p:ph type="body" idx="5"/>
          </p:nvPr>
        </p:nvSpPr>
        <p:spPr>
          <a:xfrm>
            <a:off x="4940011" y="3667917"/>
            <a:ext cx="6413789" cy="4361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0"/>
          <p:cNvSpPr>
            <a:spLocks noGrp="1"/>
          </p:cNvSpPr>
          <p:nvPr>
            <p:ph type="pic" idx="6"/>
          </p:nvPr>
        </p:nvSpPr>
        <p:spPr>
          <a:xfrm>
            <a:off x="3581400" y="4841730"/>
            <a:ext cx="1039524" cy="1039523"/>
          </a:xfrm>
          <a:prstGeom prst="rect">
            <a:avLst/>
          </a:prstGeom>
          <a:noFill/>
          <a:ln>
            <a:noFill/>
          </a:ln>
        </p:spPr>
      </p:sp>
      <p:sp>
        <p:nvSpPr>
          <p:cNvPr id="51" name="Google Shape;51;p10"/>
          <p:cNvSpPr txBox="1">
            <a:spLocks noGrp="1"/>
          </p:cNvSpPr>
          <p:nvPr>
            <p:ph type="body" idx="7"/>
          </p:nvPr>
        </p:nvSpPr>
        <p:spPr>
          <a:xfrm>
            <a:off x="4940011" y="5143426"/>
            <a:ext cx="6413789" cy="4361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page picture with text - left">
  <p:cSld name="Full page picture with text - left">
    <p:bg>
      <p:bgPr>
        <a:solidFill>
          <a:schemeClr val="lt1"/>
        </a:solidFill>
        <a:effectLst/>
      </p:bgPr>
    </p:bg>
    <p:spTree>
      <p:nvGrpSpPr>
        <p:cNvPr id="1" name="Shape 52"/>
        <p:cNvGrpSpPr/>
        <p:nvPr/>
      </p:nvGrpSpPr>
      <p:grpSpPr>
        <a:xfrm>
          <a:off x="0" y="0"/>
          <a:ext cx="0" cy="0"/>
          <a:chOff x="0" y="0"/>
          <a:chExt cx="0" cy="0"/>
        </a:xfrm>
      </p:grpSpPr>
      <p:pic>
        <p:nvPicPr>
          <p:cNvPr id="53" name="Google Shape;53;p11"/>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54" name="Google Shape;54;p11"/>
          <p:cNvSpPr>
            <a:spLocks noGrp="1"/>
          </p:cNvSpPr>
          <p:nvPr>
            <p:ph type="pic" idx="2"/>
          </p:nvPr>
        </p:nvSpPr>
        <p:spPr>
          <a:xfrm>
            <a:off x="0" y="0"/>
            <a:ext cx="12192000" cy="6289675"/>
          </a:xfrm>
          <a:prstGeom prst="rect">
            <a:avLst/>
          </a:prstGeom>
          <a:noFill/>
          <a:ln>
            <a:noFill/>
          </a:ln>
        </p:spPr>
      </p:sp>
      <p:sp>
        <p:nvSpPr>
          <p:cNvPr id="55" name="Google Shape;55;p11"/>
          <p:cNvSpPr txBox="1">
            <a:spLocks noGrp="1"/>
          </p:cNvSpPr>
          <p:nvPr>
            <p:ph type="body" idx="1"/>
          </p:nvPr>
        </p:nvSpPr>
        <p:spPr>
          <a:xfrm>
            <a:off x="0" y="0"/>
            <a:ext cx="5870027" cy="6289675"/>
          </a:xfrm>
          <a:prstGeom prst="rect">
            <a:avLst/>
          </a:prstGeom>
          <a:gradFill>
            <a:gsLst>
              <a:gs pos="0">
                <a:srgbClr val="000000">
                  <a:alpha val="64705"/>
                </a:srgbClr>
              </a:gs>
              <a:gs pos="71000">
                <a:srgbClr val="000000">
                  <a:alpha val="29803"/>
                </a:srgbClr>
              </a:gs>
              <a:gs pos="100000">
                <a:srgbClr val="000000">
                  <a:alpha val="0"/>
                </a:srgbClr>
              </a:gs>
            </a:gsLst>
            <a:lin ang="0" scaled="0"/>
          </a:gra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a:solidFill>
                  <a:schemeClr val="dk1"/>
                </a:solidFill>
              </a:defRPr>
            </a:lvl1pPr>
            <a:lvl2pPr marL="914400" lvl="1" indent="-228600" algn="l">
              <a:lnSpc>
                <a:spcPct val="90000"/>
              </a:lnSpc>
              <a:spcBef>
                <a:spcPts val="500"/>
              </a:spcBef>
              <a:spcAft>
                <a:spcPts val="0"/>
              </a:spcAft>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1"/>
          <p:cNvSpPr txBox="1">
            <a:spLocks noGrp="1"/>
          </p:cNvSpPr>
          <p:nvPr>
            <p:ph type="body" idx="3"/>
          </p:nvPr>
        </p:nvSpPr>
        <p:spPr>
          <a:xfrm>
            <a:off x="838200" y="1825625"/>
            <a:ext cx="5031827"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1"/>
          <p:cNvSpPr txBox="1">
            <a:spLocks noGrp="1"/>
          </p:cNvSpPr>
          <p:nvPr>
            <p:ph type="title"/>
          </p:nvPr>
        </p:nvSpPr>
        <p:spPr>
          <a:xfrm>
            <a:off x="838200" y="365125"/>
            <a:ext cx="503182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 page picture with text - right">
  <p:cSld name="Full page picture with text - right">
    <p:bg>
      <p:bgPr>
        <a:solidFill>
          <a:schemeClr val="lt1"/>
        </a:solidFill>
        <a:effectLst/>
      </p:bgPr>
    </p:bg>
    <p:spTree>
      <p:nvGrpSpPr>
        <p:cNvPr id="1" name="Shape 58"/>
        <p:cNvGrpSpPr/>
        <p:nvPr/>
      </p:nvGrpSpPr>
      <p:grpSpPr>
        <a:xfrm>
          <a:off x="0" y="0"/>
          <a:ext cx="0" cy="0"/>
          <a:chOff x="0" y="0"/>
          <a:chExt cx="0" cy="0"/>
        </a:xfrm>
      </p:grpSpPr>
      <p:pic>
        <p:nvPicPr>
          <p:cNvPr id="59" name="Google Shape;59;p12"/>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60" name="Google Shape;60;p12"/>
          <p:cNvSpPr>
            <a:spLocks noGrp="1"/>
          </p:cNvSpPr>
          <p:nvPr>
            <p:ph type="pic" idx="2"/>
          </p:nvPr>
        </p:nvSpPr>
        <p:spPr>
          <a:xfrm>
            <a:off x="0" y="0"/>
            <a:ext cx="12192000" cy="6289675"/>
          </a:xfrm>
          <a:prstGeom prst="rect">
            <a:avLst/>
          </a:prstGeom>
          <a:noFill/>
          <a:ln>
            <a:noFill/>
          </a:ln>
        </p:spPr>
      </p:sp>
      <p:sp>
        <p:nvSpPr>
          <p:cNvPr id="61" name="Google Shape;61;p12"/>
          <p:cNvSpPr txBox="1">
            <a:spLocks noGrp="1"/>
          </p:cNvSpPr>
          <p:nvPr>
            <p:ph type="body" idx="1"/>
          </p:nvPr>
        </p:nvSpPr>
        <p:spPr>
          <a:xfrm>
            <a:off x="6321972" y="0"/>
            <a:ext cx="5870027" cy="6289675"/>
          </a:xfrm>
          <a:prstGeom prst="rect">
            <a:avLst/>
          </a:prstGeom>
          <a:gradFill>
            <a:gsLst>
              <a:gs pos="0">
                <a:srgbClr val="000000">
                  <a:alpha val="64705"/>
                </a:srgbClr>
              </a:gs>
              <a:gs pos="71000">
                <a:srgbClr val="000000">
                  <a:alpha val="29803"/>
                </a:srgbClr>
              </a:gs>
              <a:gs pos="100000">
                <a:srgbClr val="000000">
                  <a:alpha val="0"/>
                </a:srgbClr>
              </a:gs>
            </a:gsLst>
            <a:lin ang="10800000" scaled="0"/>
          </a:gra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a:solidFill>
                  <a:schemeClr val="dk1"/>
                </a:solidFill>
              </a:defRPr>
            </a:lvl1pPr>
            <a:lvl2pPr marL="914400" lvl="1" indent="-228600" algn="l">
              <a:lnSpc>
                <a:spcPct val="90000"/>
              </a:lnSpc>
              <a:spcBef>
                <a:spcPts val="500"/>
              </a:spcBef>
              <a:spcAft>
                <a:spcPts val="0"/>
              </a:spcAft>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2"/>
          <p:cNvSpPr txBox="1">
            <a:spLocks noGrp="1"/>
          </p:cNvSpPr>
          <p:nvPr>
            <p:ph type="body" idx="3"/>
          </p:nvPr>
        </p:nvSpPr>
        <p:spPr>
          <a:xfrm>
            <a:off x="6321973" y="1825625"/>
            <a:ext cx="5031827"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2"/>
          <p:cNvSpPr txBox="1">
            <a:spLocks noGrp="1"/>
          </p:cNvSpPr>
          <p:nvPr>
            <p:ph type="title"/>
          </p:nvPr>
        </p:nvSpPr>
        <p:spPr>
          <a:xfrm>
            <a:off x="6321973" y="365125"/>
            <a:ext cx="503182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rge_icon_with_text">
  <p:cSld name="large_icon_with_text">
    <p:bg>
      <p:bgPr>
        <a:solidFill>
          <a:schemeClr val="lt1"/>
        </a:solidFill>
        <a:effectLst/>
      </p:bgPr>
    </p:bg>
    <p:spTree>
      <p:nvGrpSpPr>
        <p:cNvPr id="1" name="Shape 64"/>
        <p:cNvGrpSpPr/>
        <p:nvPr/>
      </p:nvGrpSpPr>
      <p:grpSpPr>
        <a:xfrm>
          <a:off x="0" y="0"/>
          <a:ext cx="0" cy="0"/>
          <a:chOff x="0" y="0"/>
          <a:chExt cx="0" cy="0"/>
        </a:xfrm>
      </p:grpSpPr>
      <p:pic>
        <p:nvPicPr>
          <p:cNvPr id="65" name="Google Shape;65;p13"/>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66" name="Google Shape;66;p13"/>
          <p:cNvSpPr>
            <a:spLocks noGrp="1"/>
          </p:cNvSpPr>
          <p:nvPr>
            <p:ph type="pic" idx="2"/>
          </p:nvPr>
        </p:nvSpPr>
        <p:spPr>
          <a:xfrm>
            <a:off x="0" y="0"/>
            <a:ext cx="12192000" cy="6289675"/>
          </a:xfrm>
          <a:prstGeom prst="rect">
            <a:avLst/>
          </a:prstGeom>
          <a:noFill/>
          <a:ln>
            <a:noFill/>
          </a:ln>
        </p:spPr>
      </p:sp>
      <p:sp>
        <p:nvSpPr>
          <p:cNvPr id="67" name="Google Shape;67;p13"/>
          <p:cNvSpPr txBox="1">
            <a:spLocks noGrp="1"/>
          </p:cNvSpPr>
          <p:nvPr>
            <p:ph type="body" idx="1"/>
          </p:nvPr>
        </p:nvSpPr>
        <p:spPr>
          <a:xfrm>
            <a:off x="6321972" y="0"/>
            <a:ext cx="5870027" cy="6289675"/>
          </a:xfrm>
          <a:prstGeom prst="rect">
            <a:avLst/>
          </a:prstGeom>
          <a:gradFill>
            <a:gsLst>
              <a:gs pos="0">
                <a:srgbClr val="000000">
                  <a:alpha val="64705"/>
                </a:srgbClr>
              </a:gs>
              <a:gs pos="71000">
                <a:srgbClr val="000000">
                  <a:alpha val="29803"/>
                </a:srgbClr>
              </a:gs>
              <a:gs pos="100000">
                <a:srgbClr val="000000">
                  <a:alpha val="0"/>
                </a:srgbClr>
              </a:gs>
            </a:gsLst>
            <a:lin ang="10800000" scaled="0"/>
          </a:gra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a:solidFill>
                  <a:schemeClr val="dk1"/>
                </a:solidFill>
              </a:defRPr>
            </a:lvl1pPr>
            <a:lvl2pPr marL="914400" lvl="1" indent="-228600" algn="l">
              <a:lnSpc>
                <a:spcPct val="90000"/>
              </a:lnSpc>
              <a:spcBef>
                <a:spcPts val="500"/>
              </a:spcBef>
              <a:spcAft>
                <a:spcPts val="0"/>
              </a:spcAft>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3"/>
          <p:cNvSpPr txBox="1">
            <a:spLocks noGrp="1"/>
          </p:cNvSpPr>
          <p:nvPr>
            <p:ph type="title"/>
          </p:nvPr>
        </p:nvSpPr>
        <p:spPr>
          <a:xfrm>
            <a:off x="6321973" y="932779"/>
            <a:ext cx="5031827" cy="438912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3"/>
          <p:cNvSpPr>
            <a:spLocks noGrp="1"/>
          </p:cNvSpPr>
          <p:nvPr>
            <p:ph type="pic" idx="3"/>
          </p:nvPr>
        </p:nvSpPr>
        <p:spPr>
          <a:xfrm>
            <a:off x="813891" y="1405464"/>
            <a:ext cx="3443749" cy="3443749"/>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71.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2400"/>
              <a:buFont typeface="Arial"/>
              <a:buNone/>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
          <p:cNvSpPr/>
          <p:nvPr/>
        </p:nvSpPr>
        <p:spPr>
          <a:xfrm>
            <a:off x="0" y="6287414"/>
            <a:ext cx="12192000" cy="570586"/>
          </a:xfrm>
          <a:prstGeom prst="rect">
            <a:avLst/>
          </a:prstGeom>
          <a:solidFill>
            <a:srgbClr val="3687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 name="Google Shape;13;p4"/>
          <p:cNvSpPr txBox="1"/>
          <p:nvPr/>
        </p:nvSpPr>
        <p:spPr>
          <a:xfrm>
            <a:off x="271022" y="6434206"/>
            <a:ext cx="16083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i="0" u="none" strike="noStrike" cap="none">
                <a:solidFill>
                  <a:schemeClr val="lt1"/>
                </a:solidFill>
                <a:latin typeface="Arial"/>
                <a:ea typeface="Arial"/>
                <a:cs typeface="Arial"/>
                <a:sym typeface="Arial"/>
              </a:rPr>
              <a:t>KNOWLEDGE FOR LIFE</a:t>
            </a:r>
            <a:endParaRPr/>
          </a:p>
        </p:txBody>
      </p:sp>
      <p:pic>
        <p:nvPicPr>
          <p:cNvPr id="14" name="Google Shape;14;p4"/>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10902132" y="6434206"/>
            <a:ext cx="952606" cy="2769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4"/>
        <p:cNvGrpSpPr/>
        <p:nvPr/>
      </p:nvGrpSpPr>
      <p:grpSpPr>
        <a:xfrm>
          <a:off x="0" y="0"/>
          <a:ext cx="0" cy="0"/>
          <a:chOff x="0" y="0"/>
          <a:chExt cx="0" cy="0"/>
        </a:xfrm>
      </p:grpSpPr>
      <p:sp>
        <p:nvSpPr>
          <p:cNvPr id="305" name="Google Shape;305;g2805a5640c0_0_3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06" name="Google Shape;306;g2805a5640c0_0_35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2400"/>
              <a:buFont typeface="Arial"/>
              <a:buNone/>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7" name="Google Shape;307;g2805a5640c0_0_355"/>
          <p:cNvSpPr/>
          <p:nvPr/>
        </p:nvSpPr>
        <p:spPr>
          <a:xfrm>
            <a:off x="0" y="6287414"/>
            <a:ext cx="12192000" cy="570600"/>
          </a:xfrm>
          <a:prstGeom prst="rect">
            <a:avLst/>
          </a:prstGeom>
          <a:solidFill>
            <a:srgbClr val="3687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8" name="Google Shape;308;g2805a5640c0_0_355"/>
          <p:cNvSpPr txBox="1"/>
          <p:nvPr/>
        </p:nvSpPr>
        <p:spPr>
          <a:xfrm>
            <a:off x="271022" y="6434206"/>
            <a:ext cx="16083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i="0" u="none" strike="noStrike" cap="none">
                <a:solidFill>
                  <a:schemeClr val="lt1"/>
                </a:solidFill>
                <a:latin typeface="Arial"/>
                <a:ea typeface="Arial"/>
                <a:cs typeface="Arial"/>
                <a:sym typeface="Arial"/>
              </a:rPr>
              <a:t>KNOWLEDGE FOR LIFE</a:t>
            </a:r>
            <a:endParaRPr/>
          </a:p>
        </p:txBody>
      </p:sp>
      <p:pic>
        <p:nvPicPr>
          <p:cNvPr id="309" name="Google Shape;309;g2805a5640c0_0_355"/>
          <p:cNvPicPr preferRelativeResize="0"/>
          <p:nvPr/>
        </p:nvPicPr>
        <p:blipFill rotWithShape="1">
          <a:blip r:embed="rId23">
            <a:alphaModFix/>
          </a:blip>
          <a:srcRect/>
          <a:stretch/>
        </p:blipFill>
        <p:spPr>
          <a:xfrm>
            <a:off x="10902132" y="6434206"/>
            <a:ext cx="952606" cy="2769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83.png"/><Relationship Id="rId7"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85.png"/><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83.png"/><Relationship Id="rId7"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85.png"/><Relationship Id="rId4" Type="http://schemas.openxmlformats.org/officeDocument/2006/relationships/image" Target="../media/image84.png"/></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85.pn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85.png"/><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85.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85.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1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85.pn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83.png"/><Relationship Id="rId7"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85.png"/><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2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3.gif"/><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85.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83.png"/><Relationship Id="rId7"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83.png"/><Relationship Id="rId7" Type="http://schemas.openxmlformats.org/officeDocument/2006/relationships/image" Target="../media/image13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83.png"/><Relationship Id="rId7"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137.png"/></Relationships>
</file>

<file path=ppt/slides/_rels/slide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3.png"/><Relationship Id="rId7"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93.png"/></Relationships>
</file>

<file path=ppt/slides/_rels/slide3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83.png"/><Relationship Id="rId7"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4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4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83.png"/><Relationship Id="rId7" Type="http://schemas.openxmlformats.org/officeDocument/2006/relationships/image" Target="../media/image14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146.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doi.org/10.1079/cabicompendium.49260" TargetMode="External"/><Relationship Id="rId7" Type="http://schemas.openxmlformats.org/officeDocument/2006/relationships/hyperlink" Target="https://doi.org/10.1079/cabicompendium.39201"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doi.org/10.1371/journal.pone.0135283" TargetMode="External"/><Relationship Id="rId5" Type="http://schemas.openxmlformats.org/officeDocument/2006/relationships/hyperlink" Target="https://doi.org/10.1127/entomologia/2023/1784" TargetMode="External"/><Relationship Id="rId10" Type="http://schemas.openxmlformats.org/officeDocument/2006/relationships/image" Target="../media/image85.png"/><Relationship Id="rId4" Type="http://schemas.openxmlformats.org/officeDocument/2006/relationships/hyperlink" Target="https://doi.org/10.1002/ps.6151" TargetMode="External"/><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4.xml"/><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3.xml"/><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85.png"/><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8.png"/><Relationship Id="rId7" Type="http://schemas.openxmlformats.org/officeDocument/2006/relationships/image" Target="../media/image9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1999" cy="5078599"/>
          </a:xfrm>
          <a:prstGeom prst="rect">
            <a:avLst/>
          </a:prstGeom>
          <a:noFill/>
          <a:ln>
            <a:noFill/>
          </a:ln>
        </p:spPr>
      </p:pic>
      <p:sp>
        <p:nvSpPr>
          <p:cNvPr id="604" name="Google Shape;604;p1"/>
          <p:cNvSpPr txBox="1">
            <a:spLocks noGrp="1"/>
          </p:cNvSpPr>
          <p:nvPr>
            <p:ph type="body" idx="3"/>
          </p:nvPr>
        </p:nvSpPr>
        <p:spPr>
          <a:xfrm>
            <a:off x="0" y="5309055"/>
            <a:ext cx="12192000" cy="29368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600"/>
              <a:buNone/>
            </a:pPr>
            <a:r>
              <a:rPr lang="en-GB" b="1" i="1"/>
              <a:t>Tim Beale (CABI),</a:t>
            </a:r>
            <a:r>
              <a:rPr lang="en-GB" i="1"/>
              <a:t> Pascale Bodevin (CABI), Steve Edgington (CABI), Libertad Sanchez Presa (CABI), Bryony Taylor (CABI), Alex Cornelius (Assimila), Gerardo Lopez Saldana (Assimila), Jon Styles (Assimila), Darren J. Kriticos (Cervantes Agritech) </a:t>
            </a:r>
            <a:endParaRPr/>
          </a:p>
        </p:txBody>
      </p:sp>
      <p:sp>
        <p:nvSpPr>
          <p:cNvPr id="605" name="Google Shape;605;p1"/>
          <p:cNvSpPr txBox="1">
            <a:spLocks noGrp="1"/>
          </p:cNvSpPr>
          <p:nvPr>
            <p:ph type="body" idx="5"/>
          </p:nvPr>
        </p:nvSpPr>
        <p:spPr>
          <a:xfrm>
            <a:off x="-1" y="5949177"/>
            <a:ext cx="12192000" cy="29368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600"/>
              <a:buNone/>
            </a:pPr>
            <a:r>
              <a:rPr lang="en-GB"/>
              <a:t>Presented by Tim Beale at IPRRG Annual Meeting, Nairobi, Kenya. September 2023</a:t>
            </a:r>
            <a:endParaRPr/>
          </a:p>
        </p:txBody>
      </p:sp>
      <p:grpSp>
        <p:nvGrpSpPr>
          <p:cNvPr id="606" name="Google Shape;606;p1"/>
          <p:cNvGrpSpPr/>
          <p:nvPr/>
        </p:nvGrpSpPr>
        <p:grpSpPr>
          <a:xfrm>
            <a:off x="8105775" y="6333683"/>
            <a:ext cx="4037012" cy="481415"/>
            <a:chOff x="8464550" y="6408699"/>
            <a:chExt cx="3727450" cy="444500"/>
          </a:xfrm>
        </p:grpSpPr>
        <p:sp>
          <p:nvSpPr>
            <p:cNvPr id="607" name="Google Shape;607;p1"/>
            <p:cNvSpPr/>
            <p:nvPr/>
          </p:nvSpPr>
          <p:spPr>
            <a:xfrm>
              <a:off x="8464550" y="6408699"/>
              <a:ext cx="3727450" cy="4445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08" name="Google Shape;608;p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609" name="Google Shape;609;p1" descr="C:\Users\Taylor\AppData\Local\Microsoft\Windows\INetCache\Content.MSO\FE803EF6.tmp"/>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610" name="Google Shape;610;p1"/>
            <p:cNvPicPr preferRelativeResize="0"/>
            <p:nvPr/>
          </p:nvPicPr>
          <p:blipFill rotWithShape="1">
            <a:blip r:embed="rId6">
              <a:alphaModFix/>
            </a:blip>
            <a:srcRect/>
            <a:stretch/>
          </p:blipFill>
          <p:spPr>
            <a:xfrm>
              <a:off x="9934630" y="6450616"/>
              <a:ext cx="1094431" cy="360664"/>
            </a:xfrm>
            <a:prstGeom prst="rect">
              <a:avLst/>
            </a:prstGeom>
            <a:noFill/>
            <a:ln>
              <a:noFill/>
            </a:ln>
          </p:spPr>
        </p:pic>
      </p:grpSp>
      <p:sp>
        <p:nvSpPr>
          <p:cNvPr id="611" name="Google Shape;611;p1"/>
          <p:cNvSpPr txBox="1">
            <a:spLocks noGrp="1"/>
          </p:cNvSpPr>
          <p:nvPr>
            <p:ph type="ctrTitle"/>
          </p:nvPr>
        </p:nvSpPr>
        <p:spPr>
          <a:xfrm>
            <a:off x="0" y="2697276"/>
            <a:ext cx="12192000" cy="2381100"/>
          </a:xfrm>
          <a:prstGeom prst="rect">
            <a:avLst/>
          </a:prstGeom>
          <a:gradFill>
            <a:gsLst>
              <a:gs pos="0">
                <a:srgbClr val="000000">
                  <a:alpha val="60000"/>
                </a:srgbClr>
              </a:gs>
              <a:gs pos="52999">
                <a:srgbClr val="000000">
                  <a:alpha val="34901"/>
                </a:srgbClr>
              </a:gs>
              <a:gs pos="100000">
                <a:srgbClr val="000000">
                  <a:alpha val="0"/>
                </a:srgbClr>
              </a:gs>
            </a:gsLst>
            <a:lin ang="16200000" scaled="0"/>
          </a:gradFill>
          <a:ln>
            <a:noFill/>
          </a:ln>
        </p:spPr>
        <p:txBody>
          <a:bodyPr spcFirstLastPara="1" wrap="square" lIns="91425" tIns="180000" rIns="91425" bIns="180000" anchor="b" anchorCtr="0">
            <a:normAutofit fontScale="90000"/>
          </a:bodyPr>
          <a:lstStyle/>
          <a:p>
            <a:pPr marL="0" lvl="0" indent="0" algn="ctr" rtl="0">
              <a:lnSpc>
                <a:spcPct val="90000"/>
              </a:lnSpc>
              <a:spcBef>
                <a:spcPts val="0"/>
              </a:spcBef>
              <a:spcAft>
                <a:spcPts val="0"/>
              </a:spcAft>
              <a:buClr>
                <a:schemeClr val="lt1"/>
              </a:buClr>
              <a:buSzPct val="100000"/>
              <a:buFont typeface="Arial"/>
              <a:buNone/>
            </a:pPr>
            <a:r>
              <a:rPr lang="en-GB" dirty="0"/>
              <a:t>Using earth observation data to improve climate-modifying habitat datasets for pest risk modelling</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2805a5640c0_1_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EVI time series</a:t>
            </a:r>
            <a:endParaRPr/>
          </a:p>
        </p:txBody>
      </p:sp>
      <p:grpSp>
        <p:nvGrpSpPr>
          <p:cNvPr id="833" name="Google Shape;833;g2805a5640c0_1_2"/>
          <p:cNvGrpSpPr/>
          <p:nvPr/>
        </p:nvGrpSpPr>
        <p:grpSpPr>
          <a:xfrm>
            <a:off x="8105358" y="6333373"/>
            <a:ext cx="4036883" cy="481502"/>
            <a:chOff x="8464550" y="6408699"/>
            <a:chExt cx="3727500" cy="444600"/>
          </a:xfrm>
        </p:grpSpPr>
        <p:sp>
          <p:nvSpPr>
            <p:cNvPr id="834" name="Google Shape;834;g2805a5640c0_1_2"/>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35" name="Google Shape;835;g2805a5640c0_1_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36" name="Google Shape;836;g2805a5640c0_1_2"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837" name="Google Shape;837;g2805a5640c0_1_2"/>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838" name="Google Shape;838;g2805a5640c0_1_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30537" y="1106425"/>
            <a:ext cx="10930924" cy="5056625"/>
          </a:xfrm>
          <a:prstGeom prst="rect">
            <a:avLst/>
          </a:prstGeom>
          <a:noFill/>
          <a:ln>
            <a:noFill/>
          </a:ln>
        </p:spPr>
      </p:pic>
      <p:pic>
        <p:nvPicPr>
          <p:cNvPr id="839" name="Google Shape;839;g2805a5640c0_1_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00575" y="2681226"/>
            <a:ext cx="466350" cy="1495549"/>
          </a:xfrm>
          <a:prstGeom prst="rect">
            <a:avLst/>
          </a:prstGeom>
          <a:noFill/>
          <a:ln>
            <a:noFill/>
          </a:ln>
        </p:spPr>
      </p:pic>
      <p:pic>
        <p:nvPicPr>
          <p:cNvPr id="840" name="Google Shape;840;g2805a5640c0_1_2"/>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515625" y="749800"/>
            <a:ext cx="1204736" cy="7040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2805a5640c0_1_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dirty="0"/>
              <a:t>Precipitation/soil moisture time series</a:t>
            </a:r>
            <a:endParaRPr dirty="0"/>
          </a:p>
        </p:txBody>
      </p:sp>
      <p:grpSp>
        <p:nvGrpSpPr>
          <p:cNvPr id="850" name="Google Shape;850;g2805a5640c0_1_16"/>
          <p:cNvGrpSpPr/>
          <p:nvPr/>
        </p:nvGrpSpPr>
        <p:grpSpPr>
          <a:xfrm>
            <a:off x="8105358" y="6333373"/>
            <a:ext cx="4036883" cy="481502"/>
            <a:chOff x="8464550" y="6408699"/>
            <a:chExt cx="3727500" cy="444600"/>
          </a:xfrm>
        </p:grpSpPr>
        <p:sp>
          <p:nvSpPr>
            <p:cNvPr id="851" name="Google Shape;851;g2805a5640c0_1_16"/>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52" name="Google Shape;852;g2805a5640c0_1_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53" name="Google Shape;853;g2805a5640c0_1_16"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854" name="Google Shape;854;g2805a5640c0_1_16"/>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855" name="Google Shape;855;g2805a5640c0_1_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03025" y="1124725"/>
            <a:ext cx="10515599" cy="5029199"/>
          </a:xfrm>
          <a:prstGeom prst="rect">
            <a:avLst/>
          </a:prstGeom>
          <a:noFill/>
          <a:ln>
            <a:noFill/>
          </a:ln>
        </p:spPr>
      </p:pic>
      <p:pic>
        <p:nvPicPr>
          <p:cNvPr id="856" name="Google Shape;856;g2805a5640c0_1_1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64600" y="2249425"/>
            <a:ext cx="563876" cy="2544895"/>
          </a:xfrm>
          <a:prstGeom prst="rect">
            <a:avLst/>
          </a:prstGeom>
          <a:noFill/>
          <a:ln>
            <a:noFill/>
          </a:ln>
        </p:spPr>
      </p:pic>
      <p:pic>
        <p:nvPicPr>
          <p:cNvPr id="857" name="Google Shape;857;g2805a5640c0_1_1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153150" y="1417325"/>
            <a:ext cx="2743199" cy="413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2805a5640c0_1_2"/>
          <p:cNvSpPr txBox="1">
            <a:spLocks noGrp="1"/>
          </p:cNvSpPr>
          <p:nvPr>
            <p:ph type="title"/>
          </p:nvPr>
        </p:nvSpPr>
        <p:spPr>
          <a:xfrm>
            <a:off x="838200" y="365125"/>
            <a:ext cx="4138914"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dirty="0"/>
              <a:t>Irrigation </a:t>
            </a:r>
            <a:br>
              <a:rPr lang="en-GB" dirty="0"/>
            </a:br>
            <a:r>
              <a:rPr lang="en-GB" dirty="0"/>
              <a:t>classification</a:t>
            </a:r>
            <a:endParaRPr dirty="0"/>
          </a:p>
        </p:txBody>
      </p:sp>
      <p:grpSp>
        <p:nvGrpSpPr>
          <p:cNvPr id="833" name="Google Shape;833;g2805a5640c0_1_2"/>
          <p:cNvGrpSpPr/>
          <p:nvPr/>
        </p:nvGrpSpPr>
        <p:grpSpPr>
          <a:xfrm>
            <a:off x="8105358" y="6333373"/>
            <a:ext cx="4036883" cy="481502"/>
            <a:chOff x="8464550" y="6408699"/>
            <a:chExt cx="3727500" cy="444600"/>
          </a:xfrm>
        </p:grpSpPr>
        <p:sp>
          <p:nvSpPr>
            <p:cNvPr id="834" name="Google Shape;834;g2805a5640c0_1_2"/>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35" name="Google Shape;835;g2805a5640c0_1_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36" name="Google Shape;836;g2805a5640c0_1_2"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837" name="Google Shape;837;g2805a5640c0_1_2"/>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838" name="Google Shape;838;g2805a5640c0_1_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396089" y="3310960"/>
            <a:ext cx="6165372" cy="2852090"/>
          </a:xfrm>
          <a:prstGeom prst="rect">
            <a:avLst/>
          </a:prstGeom>
          <a:noFill/>
          <a:ln>
            <a:noFill/>
          </a:ln>
        </p:spPr>
      </p:pic>
      <p:pic>
        <p:nvPicPr>
          <p:cNvPr id="2" name="Google Shape;855;g2805a5640c0_1_16">
            <a:extLst>
              <a:ext uri="{FF2B5EF4-FFF2-40B4-BE49-F238E27FC236}">
                <a16:creationId xmlns:a16="http://schemas.microsoft.com/office/drawing/2014/main" id="{16E8B8E6-E3A8-6A50-3A83-D5BF3F3136DD}"/>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396090" y="468410"/>
            <a:ext cx="6165372" cy="2842550"/>
          </a:xfrm>
          <a:prstGeom prst="rect">
            <a:avLst/>
          </a:prstGeom>
          <a:noFill/>
          <a:ln>
            <a:noFill/>
          </a:ln>
        </p:spPr>
      </p:pic>
      <p:sp>
        <p:nvSpPr>
          <p:cNvPr id="3" name="Google Shape;843;g2805a5640c0_1_2">
            <a:extLst>
              <a:ext uri="{FF2B5EF4-FFF2-40B4-BE49-F238E27FC236}">
                <a16:creationId xmlns:a16="http://schemas.microsoft.com/office/drawing/2014/main" id="{6790CE47-17C1-9056-6FF0-EFFC14730E6E}"/>
              </a:ext>
            </a:extLst>
          </p:cNvPr>
          <p:cNvSpPr/>
          <p:nvPr/>
        </p:nvSpPr>
        <p:spPr>
          <a:xfrm>
            <a:off x="9437548" y="3520393"/>
            <a:ext cx="509243" cy="514283"/>
          </a:xfrm>
          <a:prstGeom prst="ellipse">
            <a:avLst/>
          </a:prstGeom>
          <a:no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43;g2805a5640c0_1_2">
            <a:extLst>
              <a:ext uri="{FF2B5EF4-FFF2-40B4-BE49-F238E27FC236}">
                <a16:creationId xmlns:a16="http://schemas.microsoft.com/office/drawing/2014/main" id="{A364DD69-41B6-6457-4C50-2080C8A809E6}"/>
              </a:ext>
            </a:extLst>
          </p:cNvPr>
          <p:cNvSpPr/>
          <p:nvPr/>
        </p:nvSpPr>
        <p:spPr>
          <a:xfrm>
            <a:off x="7815441" y="3951423"/>
            <a:ext cx="509243" cy="514283"/>
          </a:xfrm>
          <a:prstGeom prst="ellipse">
            <a:avLst/>
          </a:prstGeom>
          <a:noFill/>
          <a:ln w="2857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43;g2805a5640c0_1_2">
            <a:extLst>
              <a:ext uri="{FF2B5EF4-FFF2-40B4-BE49-F238E27FC236}">
                <a16:creationId xmlns:a16="http://schemas.microsoft.com/office/drawing/2014/main" id="{9BFCE5C9-20CF-DECB-0FD8-F309D1C06C2A}"/>
              </a:ext>
            </a:extLst>
          </p:cNvPr>
          <p:cNvSpPr/>
          <p:nvPr/>
        </p:nvSpPr>
        <p:spPr>
          <a:xfrm>
            <a:off x="5946149" y="3437140"/>
            <a:ext cx="509243" cy="514283"/>
          </a:xfrm>
          <a:prstGeom prst="ellipse">
            <a:avLst/>
          </a:prstGeom>
          <a:noFill/>
          <a:ln w="2857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43;g2805a5640c0_1_2">
            <a:extLst>
              <a:ext uri="{FF2B5EF4-FFF2-40B4-BE49-F238E27FC236}">
                <a16:creationId xmlns:a16="http://schemas.microsoft.com/office/drawing/2014/main" id="{25DD4CB3-D339-81C3-6126-3A62B7B18717}"/>
              </a:ext>
            </a:extLst>
          </p:cNvPr>
          <p:cNvSpPr/>
          <p:nvPr/>
        </p:nvSpPr>
        <p:spPr>
          <a:xfrm>
            <a:off x="11052218" y="3547041"/>
            <a:ext cx="509243" cy="514283"/>
          </a:xfrm>
          <a:prstGeom prst="ellipse">
            <a:avLst/>
          </a:prstGeom>
          <a:noFill/>
          <a:ln w="2857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5085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grpSp>
        <p:nvGrpSpPr>
          <p:cNvPr id="863" name="Google Shape;863;g2805a5640c0_1_62"/>
          <p:cNvGrpSpPr/>
          <p:nvPr/>
        </p:nvGrpSpPr>
        <p:grpSpPr>
          <a:xfrm>
            <a:off x="8105358" y="6333373"/>
            <a:ext cx="4036883" cy="481502"/>
            <a:chOff x="8464550" y="6408699"/>
            <a:chExt cx="3727500" cy="444600"/>
          </a:xfrm>
        </p:grpSpPr>
        <p:sp>
          <p:nvSpPr>
            <p:cNvPr id="864" name="Google Shape;864;g2805a5640c0_1_62"/>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65" name="Google Shape;865;g2805a5640c0_1_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66" name="Google Shape;866;g2805a5640c0_1_62"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867" name="Google Shape;867;g2805a5640c0_1_62"/>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868" name="Google Shape;868;g2805a5640c0_1_6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161541" y="0"/>
            <a:ext cx="6030459" cy="5566475"/>
          </a:xfrm>
          <a:prstGeom prst="rect">
            <a:avLst/>
          </a:prstGeom>
          <a:noFill/>
          <a:ln>
            <a:noFill/>
          </a:ln>
        </p:spPr>
      </p:pic>
      <p:pic>
        <p:nvPicPr>
          <p:cNvPr id="869" name="Google Shape;869;g2805a5640c0_1_6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0" y="0"/>
            <a:ext cx="5977875" cy="5566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g280c41c5342_0_35"/>
          <p:cNvSpPr txBox="1"/>
          <p:nvPr/>
        </p:nvSpPr>
        <p:spPr>
          <a:xfrm>
            <a:off x="339670" y="365125"/>
            <a:ext cx="4417800" cy="1325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r>
              <a:rPr lang="en-GB" sz="2400" b="1">
                <a:solidFill>
                  <a:schemeClr val="dk1"/>
                </a:solidFill>
              </a:rPr>
              <a:t>Multi-year c</a:t>
            </a:r>
            <a:r>
              <a:rPr lang="en-GB" sz="2400" b="1">
                <a:solidFill>
                  <a:schemeClr val="dk1"/>
                </a:solidFill>
                <a:latin typeface="Arial"/>
                <a:ea typeface="Arial"/>
                <a:cs typeface="Arial"/>
                <a:sym typeface="Arial"/>
              </a:rPr>
              <a:t>omparison </a:t>
            </a:r>
            <a:endParaRPr/>
          </a:p>
        </p:txBody>
      </p:sp>
      <p:grpSp>
        <p:nvGrpSpPr>
          <p:cNvPr id="878" name="Google Shape;878;g280c41c5342_0_35"/>
          <p:cNvGrpSpPr/>
          <p:nvPr/>
        </p:nvGrpSpPr>
        <p:grpSpPr>
          <a:xfrm>
            <a:off x="8105358" y="6333373"/>
            <a:ext cx="4036883" cy="481502"/>
            <a:chOff x="8464550" y="6408699"/>
            <a:chExt cx="3727500" cy="444600"/>
          </a:xfrm>
        </p:grpSpPr>
        <p:sp>
          <p:nvSpPr>
            <p:cNvPr id="879" name="Google Shape;879;g280c41c5342_0_35"/>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880" name="Google Shape;880;g280c41c5342_0_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81" name="Google Shape;881;g280c41c5342_0_35"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882" name="Google Shape;882;g280c41c5342_0_35"/>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883" name="Google Shape;883;g280c41c5342_0_35"/>
          <p:cNvSpPr txBox="1"/>
          <p:nvPr/>
        </p:nvSpPr>
        <p:spPr>
          <a:xfrm>
            <a:off x="339675" y="1000500"/>
            <a:ext cx="27531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ERA5 data was used to populate the CLIMEX soil moisture model (blue) and compared with the EVI vegetation model (green)</a:t>
            </a:r>
            <a:endParaRPr/>
          </a:p>
        </p:txBody>
      </p:sp>
      <p:pic>
        <p:nvPicPr>
          <p:cNvPr id="884" name="Google Shape;884;g280c41c5342_0_35"/>
          <p:cNvPicPr preferRelativeResize="0"/>
          <p:nvPr/>
        </p:nvPicPr>
        <p:blipFill rotWithShape="1">
          <a:blip r:embed="rId6">
            <a:alphaModFix/>
          </a:blip>
          <a:srcRect/>
          <a:stretch/>
        </p:blipFill>
        <p:spPr>
          <a:xfrm>
            <a:off x="5264318" y="3203902"/>
            <a:ext cx="6927683" cy="3048000"/>
          </a:xfrm>
          <a:prstGeom prst="rect">
            <a:avLst/>
          </a:prstGeom>
          <a:noFill/>
          <a:ln>
            <a:noFill/>
          </a:ln>
        </p:spPr>
      </p:pic>
      <p:pic>
        <p:nvPicPr>
          <p:cNvPr id="885" name="Google Shape;885;g280c41c5342_0_35"/>
          <p:cNvPicPr preferRelativeResize="0"/>
          <p:nvPr/>
        </p:nvPicPr>
        <p:blipFill rotWithShape="1">
          <a:blip r:embed="rId7">
            <a:alphaModFix/>
          </a:blip>
          <a:srcRect/>
          <a:stretch/>
        </p:blipFill>
        <p:spPr>
          <a:xfrm>
            <a:off x="5264020" y="166688"/>
            <a:ext cx="6927683" cy="3048000"/>
          </a:xfrm>
          <a:prstGeom prst="rect">
            <a:avLst/>
          </a:prstGeom>
          <a:noFill/>
          <a:ln>
            <a:noFill/>
          </a:ln>
        </p:spPr>
      </p:pic>
      <p:sp>
        <p:nvSpPr>
          <p:cNvPr id="886" name="Google Shape;886;g280c41c5342_0_35"/>
          <p:cNvSpPr txBox="1"/>
          <p:nvPr/>
        </p:nvSpPr>
        <p:spPr>
          <a:xfrm>
            <a:off x="3432313" y="5107122"/>
            <a:ext cx="19746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EVI identified </a:t>
            </a:r>
            <a:r>
              <a:rPr lang="en-GB" sz="1800" b="1" dirty="0">
                <a:solidFill>
                  <a:schemeClr val="accent2"/>
                </a:solidFill>
                <a:latin typeface="Arial"/>
                <a:ea typeface="Arial"/>
                <a:cs typeface="Arial"/>
                <a:sym typeface="Arial"/>
              </a:rPr>
              <a:t>irrigated</a:t>
            </a:r>
            <a:r>
              <a:rPr lang="en-GB" sz="1800" dirty="0">
                <a:solidFill>
                  <a:schemeClr val="dk1"/>
                </a:solidFill>
                <a:latin typeface="Arial"/>
                <a:ea typeface="Arial"/>
                <a:cs typeface="Arial"/>
                <a:sym typeface="Arial"/>
              </a:rPr>
              <a:t> cropland </a:t>
            </a:r>
          </a:p>
          <a:p>
            <a:pPr marL="0" marR="0" lvl="0" indent="0" algn="l" rtl="0">
              <a:spcBef>
                <a:spcPts val="0"/>
              </a:spcBef>
              <a:spcAft>
                <a:spcPts val="0"/>
              </a:spcAft>
              <a:buNone/>
            </a:pPr>
            <a:r>
              <a:rPr lang="en-GB" sz="1800" dirty="0">
                <a:solidFill>
                  <a:schemeClr val="dk1"/>
                </a:solidFill>
                <a:sym typeface="Wingdings" panose="05000000000000000000" pitchFamily="2" charset="2"/>
              </a:rPr>
              <a:t></a:t>
            </a:r>
            <a:endParaRPr sz="1800" dirty="0">
              <a:solidFill>
                <a:schemeClr val="dk1"/>
              </a:solidFill>
              <a:latin typeface="Arial"/>
              <a:ea typeface="Arial"/>
              <a:cs typeface="Arial"/>
              <a:sym typeface="Arial"/>
            </a:endParaRPr>
          </a:p>
        </p:txBody>
      </p:sp>
      <p:sp>
        <p:nvSpPr>
          <p:cNvPr id="887" name="Google Shape;887;g280c41c5342_0_35"/>
          <p:cNvSpPr txBox="1"/>
          <p:nvPr/>
        </p:nvSpPr>
        <p:spPr>
          <a:xfrm>
            <a:off x="3445091" y="2109881"/>
            <a:ext cx="20949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EVI identified </a:t>
            </a:r>
            <a:r>
              <a:rPr lang="en-GB" sz="1800" b="1" dirty="0">
                <a:solidFill>
                  <a:schemeClr val="accent2"/>
                </a:solidFill>
                <a:latin typeface="Arial"/>
                <a:ea typeface="Arial"/>
                <a:cs typeface="Arial"/>
                <a:sym typeface="Arial"/>
              </a:rPr>
              <a:t>rainfed</a:t>
            </a:r>
            <a:r>
              <a:rPr lang="en-GB" sz="1800" dirty="0">
                <a:solidFill>
                  <a:schemeClr val="dk1"/>
                </a:solidFill>
                <a:latin typeface="Arial"/>
                <a:ea typeface="Arial"/>
                <a:cs typeface="Arial"/>
                <a:sym typeface="Arial"/>
              </a:rPr>
              <a:t> cropland</a:t>
            </a:r>
          </a:p>
          <a:p>
            <a:pPr marL="0" marR="0" lvl="0" indent="0" algn="l" rtl="0">
              <a:spcBef>
                <a:spcPts val="0"/>
              </a:spcBef>
              <a:spcAft>
                <a:spcPts val="0"/>
              </a:spcAft>
              <a:buNone/>
            </a:pPr>
            <a:r>
              <a:rPr lang="en-GB" sz="1800" dirty="0">
                <a:solidFill>
                  <a:schemeClr val="dk1"/>
                </a:solidFill>
                <a:sym typeface="Wingdings" panose="05000000000000000000" pitchFamily="2" charset="2"/>
              </a:rPr>
              <a:t></a:t>
            </a:r>
            <a:r>
              <a:rPr lang="en-GB" sz="1800"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p:txBody>
      </p:sp>
      <p:cxnSp>
        <p:nvCxnSpPr>
          <p:cNvPr id="888" name="Google Shape;888;g280c41c5342_0_35"/>
          <p:cNvCxnSpPr/>
          <p:nvPr/>
        </p:nvCxnSpPr>
        <p:spPr>
          <a:xfrm>
            <a:off x="8855338" y="365125"/>
            <a:ext cx="21000" cy="2575200"/>
          </a:xfrm>
          <a:prstGeom prst="straightConnector1">
            <a:avLst/>
          </a:prstGeom>
          <a:noFill/>
          <a:ln w="38100" cap="flat" cmpd="sng">
            <a:solidFill>
              <a:srgbClr val="FF0000"/>
            </a:solidFill>
            <a:prstDash val="solid"/>
            <a:miter lim="800000"/>
            <a:headEnd type="none" w="sm" len="sm"/>
            <a:tailEnd type="none" w="sm" len="sm"/>
          </a:ln>
        </p:spPr>
      </p:cxnSp>
      <p:cxnSp>
        <p:nvCxnSpPr>
          <p:cNvPr id="889" name="Google Shape;889;g280c41c5342_0_35"/>
          <p:cNvCxnSpPr/>
          <p:nvPr/>
        </p:nvCxnSpPr>
        <p:spPr>
          <a:xfrm>
            <a:off x="8485757" y="365125"/>
            <a:ext cx="0" cy="2550000"/>
          </a:xfrm>
          <a:prstGeom prst="straightConnector1">
            <a:avLst/>
          </a:prstGeom>
          <a:noFill/>
          <a:ln w="38100" cap="flat" cmpd="sng">
            <a:solidFill>
              <a:srgbClr val="FF0000"/>
            </a:solidFill>
            <a:prstDash val="solid"/>
            <a:miter lim="800000"/>
            <a:headEnd type="none" w="sm" len="sm"/>
            <a:tailEnd type="none" w="sm" len="sm"/>
          </a:ln>
        </p:spPr>
      </p:cxnSp>
      <p:cxnSp>
        <p:nvCxnSpPr>
          <p:cNvPr id="890" name="Google Shape;890;g280c41c5342_0_35"/>
          <p:cNvCxnSpPr/>
          <p:nvPr/>
        </p:nvCxnSpPr>
        <p:spPr>
          <a:xfrm>
            <a:off x="8864863" y="3385379"/>
            <a:ext cx="21000" cy="2575200"/>
          </a:xfrm>
          <a:prstGeom prst="straightConnector1">
            <a:avLst/>
          </a:prstGeom>
          <a:noFill/>
          <a:ln w="38100" cap="flat" cmpd="sng">
            <a:solidFill>
              <a:srgbClr val="FF0000"/>
            </a:solidFill>
            <a:prstDash val="solid"/>
            <a:miter lim="800000"/>
            <a:headEnd type="none" w="sm" len="sm"/>
            <a:tailEnd type="none" w="sm" len="sm"/>
          </a:ln>
        </p:spPr>
      </p:cxnSp>
      <p:cxnSp>
        <p:nvCxnSpPr>
          <p:cNvPr id="891" name="Google Shape;891;g280c41c5342_0_35"/>
          <p:cNvCxnSpPr/>
          <p:nvPr/>
        </p:nvCxnSpPr>
        <p:spPr>
          <a:xfrm>
            <a:off x="8485757" y="3385379"/>
            <a:ext cx="0" cy="2550000"/>
          </a:xfrm>
          <a:prstGeom prst="straightConnector1">
            <a:avLst/>
          </a:prstGeom>
          <a:noFill/>
          <a:ln w="38100" cap="flat" cmpd="sng">
            <a:solidFill>
              <a:srgbClr val="FF0000"/>
            </a:solidFill>
            <a:prstDash val="solid"/>
            <a:miter lim="800000"/>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grpSp>
        <p:nvGrpSpPr>
          <p:cNvPr id="896" name="Google Shape;896;g280c41c5342_0_361"/>
          <p:cNvGrpSpPr/>
          <p:nvPr/>
        </p:nvGrpSpPr>
        <p:grpSpPr>
          <a:xfrm>
            <a:off x="8105358" y="6333373"/>
            <a:ext cx="4036883" cy="481502"/>
            <a:chOff x="8464550" y="6408699"/>
            <a:chExt cx="3727500" cy="444600"/>
          </a:xfrm>
        </p:grpSpPr>
        <p:sp>
          <p:nvSpPr>
            <p:cNvPr id="897" name="Google Shape;897;g280c41c5342_0_361"/>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98" name="Google Shape;898;g280c41c5342_0_36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99" name="Google Shape;899;g280c41c5342_0_361"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00" name="Google Shape;900;g280c41c5342_0_361"/>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901" name="Google Shape;901;g280c41c5342_0_36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39677" y="1027974"/>
            <a:ext cx="11689113" cy="2878727"/>
          </a:xfrm>
          <a:prstGeom prst="rect">
            <a:avLst/>
          </a:prstGeom>
          <a:noFill/>
          <a:ln>
            <a:noFill/>
          </a:ln>
        </p:spPr>
      </p:pic>
      <p:sp>
        <p:nvSpPr>
          <p:cNvPr id="902" name="Google Shape;902;g280c41c5342_0_361"/>
          <p:cNvSpPr txBox="1"/>
          <p:nvPr/>
        </p:nvSpPr>
        <p:spPr>
          <a:xfrm>
            <a:off x="339677" y="365125"/>
            <a:ext cx="6038400" cy="1325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r>
              <a:rPr lang="en-GB" sz="2400" b="1">
                <a:solidFill>
                  <a:schemeClr val="dk1"/>
                </a:solidFill>
                <a:latin typeface="Arial"/>
                <a:ea typeface="Arial"/>
                <a:cs typeface="Arial"/>
                <a:sym typeface="Arial"/>
              </a:rPr>
              <a:t>Comparison with </a:t>
            </a:r>
            <a:r>
              <a:rPr lang="en-GB" sz="2400" b="1">
                <a:solidFill>
                  <a:schemeClr val="dk1"/>
                </a:solidFill>
              </a:rPr>
              <a:t>GMIA in SE Australia</a:t>
            </a:r>
            <a:endParaRPr/>
          </a:p>
        </p:txBody>
      </p:sp>
      <p:sp>
        <p:nvSpPr>
          <p:cNvPr id="2" name="TextBox 1">
            <a:extLst>
              <a:ext uri="{FF2B5EF4-FFF2-40B4-BE49-F238E27FC236}">
                <a16:creationId xmlns:a16="http://schemas.microsoft.com/office/drawing/2014/main" id="{30F73199-DE74-4965-EE2C-3369E57BF7EE}"/>
              </a:ext>
            </a:extLst>
          </p:cNvPr>
          <p:cNvSpPr txBox="1"/>
          <p:nvPr/>
        </p:nvSpPr>
        <p:spPr>
          <a:xfrm>
            <a:off x="339677" y="3984977"/>
            <a:ext cx="5458801" cy="646331"/>
          </a:xfrm>
          <a:prstGeom prst="rect">
            <a:avLst/>
          </a:prstGeom>
          <a:noFill/>
        </p:spPr>
        <p:txBody>
          <a:bodyPr wrap="square" rtlCol="0">
            <a:spAutoFit/>
          </a:bodyPr>
          <a:lstStyle/>
          <a:p>
            <a:r>
              <a:rPr lang="en-GB" sz="1800" dirty="0"/>
              <a:t>EO derived irrigated area.  Using 20-year timeseries analysis method </a:t>
            </a:r>
          </a:p>
        </p:txBody>
      </p:sp>
      <p:sp>
        <p:nvSpPr>
          <p:cNvPr id="3" name="TextBox 2">
            <a:extLst>
              <a:ext uri="{FF2B5EF4-FFF2-40B4-BE49-F238E27FC236}">
                <a16:creationId xmlns:a16="http://schemas.microsoft.com/office/drawing/2014/main" id="{521909C5-E728-6DA9-E719-E63F93A10BCE}"/>
              </a:ext>
            </a:extLst>
          </p:cNvPr>
          <p:cNvSpPr txBox="1"/>
          <p:nvPr/>
        </p:nvSpPr>
        <p:spPr>
          <a:xfrm>
            <a:off x="6076440" y="3984977"/>
            <a:ext cx="5458801" cy="646331"/>
          </a:xfrm>
          <a:prstGeom prst="rect">
            <a:avLst/>
          </a:prstGeom>
          <a:noFill/>
        </p:spPr>
        <p:txBody>
          <a:bodyPr wrap="square" rtlCol="0">
            <a:spAutoFit/>
          </a:bodyPr>
          <a:lstStyle/>
          <a:p>
            <a:r>
              <a:rPr lang="en-GB" sz="1800" dirty="0"/>
              <a:t>GMIA irrigated area map. Irrigation volume data taken from a particularly wet season (2005/06)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grpSp>
        <p:nvGrpSpPr>
          <p:cNvPr id="703" name="Google Shape;703;g2805a5640c0_4_144"/>
          <p:cNvGrpSpPr/>
          <p:nvPr/>
        </p:nvGrpSpPr>
        <p:grpSpPr>
          <a:xfrm>
            <a:off x="8105358" y="6333373"/>
            <a:ext cx="4036883" cy="481502"/>
            <a:chOff x="8464550" y="6408699"/>
            <a:chExt cx="3727500" cy="444600"/>
          </a:xfrm>
        </p:grpSpPr>
        <p:sp>
          <p:nvSpPr>
            <p:cNvPr id="704" name="Google Shape;704;g2805a5640c0_4_144"/>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705" name="Google Shape;705;g2805a5640c0_4_1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06" name="Google Shape;706;g2805a5640c0_4_144"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07" name="Google Shape;707;g2805a5640c0_4_144"/>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3" name="Picture 2">
            <a:extLst>
              <a:ext uri="{FF2B5EF4-FFF2-40B4-BE49-F238E27FC236}">
                <a16:creationId xmlns:a16="http://schemas.microsoft.com/office/drawing/2014/main" id="{4AE6585E-391D-4449-CEFC-2B23FC1D72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4257" y="208122"/>
            <a:ext cx="4344283" cy="5769750"/>
          </a:xfrm>
          <a:prstGeom prst="rect">
            <a:avLst/>
          </a:prstGeom>
        </p:spPr>
      </p:pic>
      <p:pic>
        <p:nvPicPr>
          <p:cNvPr id="5" name="Picture 4">
            <a:extLst>
              <a:ext uri="{FF2B5EF4-FFF2-40B4-BE49-F238E27FC236}">
                <a16:creationId xmlns:a16="http://schemas.microsoft.com/office/drawing/2014/main" id="{AF5C5E6A-28F5-36C9-250B-2FF6A04C5C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3858" y="208122"/>
            <a:ext cx="4344283" cy="5769750"/>
          </a:xfrm>
          <a:prstGeom prst="rect">
            <a:avLst/>
          </a:prstGeom>
        </p:spPr>
      </p:pic>
    </p:spTree>
    <p:extLst>
      <p:ext uri="{BB962C8B-B14F-4D97-AF65-F5344CB8AC3E}">
        <p14:creationId xmlns:p14="http://schemas.microsoft.com/office/powerpoint/2010/main" val="864570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2805a5640c0_4_7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Irrigation and pest distribution</a:t>
            </a:r>
            <a:endParaRPr/>
          </a:p>
        </p:txBody>
      </p:sp>
      <p:sp>
        <p:nvSpPr>
          <p:cNvPr id="730" name="Google Shape;730;g2805a5640c0_4_789"/>
          <p:cNvSpPr txBox="1">
            <a:spLocks noGrp="1"/>
          </p:cNvSpPr>
          <p:nvPr>
            <p:ph type="body" idx="1"/>
          </p:nvPr>
        </p:nvSpPr>
        <p:spPr>
          <a:xfrm>
            <a:off x="793195" y="1263884"/>
            <a:ext cx="10605600" cy="4699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a:solidFill>
                  <a:srgbClr val="000000"/>
                </a:solidFill>
              </a:rPr>
              <a:t>Example:  Papaya mealybug (</a:t>
            </a:r>
            <a:r>
              <a:rPr lang="en-GB" sz="1800" b="1" i="1">
                <a:solidFill>
                  <a:srgbClr val="000000"/>
                </a:solidFill>
              </a:rPr>
              <a:t>Paracoccus marginatus</a:t>
            </a:r>
            <a:r>
              <a:rPr lang="en-GB" sz="1800" b="1">
                <a:solidFill>
                  <a:srgbClr val="000000"/>
                </a:solidFill>
              </a:rPr>
              <a:t>)</a:t>
            </a:r>
            <a:endParaRPr/>
          </a:p>
        </p:txBody>
      </p:sp>
      <p:grpSp>
        <p:nvGrpSpPr>
          <p:cNvPr id="731" name="Google Shape;731;g2805a5640c0_4_789"/>
          <p:cNvGrpSpPr/>
          <p:nvPr/>
        </p:nvGrpSpPr>
        <p:grpSpPr>
          <a:xfrm>
            <a:off x="8105358" y="6333373"/>
            <a:ext cx="4036883" cy="481502"/>
            <a:chOff x="8464550" y="6408699"/>
            <a:chExt cx="3727500" cy="444600"/>
          </a:xfrm>
        </p:grpSpPr>
        <p:sp>
          <p:nvSpPr>
            <p:cNvPr id="732" name="Google Shape;732;g2805a5640c0_4_789"/>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733" name="Google Shape;733;g2805a5640c0_4_78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34" name="Google Shape;734;g2805a5640c0_4_789"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35" name="Google Shape;735;g2805a5640c0_4_789"/>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736" name="Google Shape;736;g2805a5640c0_4_789"/>
          <p:cNvSpPr/>
          <p:nvPr/>
        </p:nvSpPr>
        <p:spPr>
          <a:xfrm>
            <a:off x="3164650" y="1783025"/>
            <a:ext cx="413400" cy="4815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7" name="Google Shape;737;g2805a5640c0_4_789"/>
          <p:cNvPicPr preferRelativeResize="0"/>
          <p:nvPr/>
        </p:nvPicPr>
        <p:blipFill>
          <a:blip r:embed="rId6">
            <a:alphaModFix/>
          </a:blip>
          <a:stretch>
            <a:fillRect/>
          </a:stretch>
        </p:blipFill>
        <p:spPr>
          <a:xfrm>
            <a:off x="838200" y="2011613"/>
            <a:ext cx="3124200" cy="1971675"/>
          </a:xfrm>
          <a:prstGeom prst="rect">
            <a:avLst/>
          </a:prstGeom>
          <a:noFill/>
          <a:ln>
            <a:noFill/>
          </a:ln>
        </p:spPr>
      </p:pic>
      <p:pic>
        <p:nvPicPr>
          <p:cNvPr id="738" name="Google Shape;738;g2805a5640c0_4_78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962400" y="2011637"/>
            <a:ext cx="7359485" cy="3848838"/>
          </a:xfrm>
          <a:prstGeom prst="rect">
            <a:avLst/>
          </a:prstGeom>
          <a:noFill/>
          <a:ln>
            <a:noFill/>
          </a:ln>
        </p:spPr>
      </p:pic>
      <p:pic>
        <p:nvPicPr>
          <p:cNvPr id="739" name="Google Shape;739;g2805a5640c0_4_789"/>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834350" y="3983300"/>
            <a:ext cx="3147100" cy="1877175"/>
          </a:xfrm>
          <a:prstGeom prst="rect">
            <a:avLst/>
          </a:prstGeom>
          <a:noFill/>
          <a:ln>
            <a:noFill/>
          </a:ln>
        </p:spPr>
      </p:pic>
    </p:spTree>
    <p:extLst>
      <p:ext uri="{BB962C8B-B14F-4D97-AF65-F5344CB8AC3E}">
        <p14:creationId xmlns:p14="http://schemas.microsoft.com/office/powerpoint/2010/main" val="994203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2805a5640c0_4_856"/>
          <p:cNvSpPr txBox="1">
            <a:spLocks noGrp="1"/>
          </p:cNvSpPr>
          <p:nvPr>
            <p:ph type="body" idx="1"/>
          </p:nvPr>
        </p:nvSpPr>
        <p:spPr>
          <a:xfrm>
            <a:off x="194849" y="332925"/>
            <a:ext cx="9851400" cy="645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a:solidFill>
                  <a:srgbClr val="000000"/>
                </a:solidFill>
              </a:rPr>
              <a:t>The potential global distribution of the papaya mealybug, </a:t>
            </a:r>
            <a:r>
              <a:rPr lang="en-GB" sz="1800" b="1" i="1">
                <a:solidFill>
                  <a:srgbClr val="000000"/>
                </a:solidFill>
              </a:rPr>
              <a:t>Paracoccus marginatus</a:t>
            </a:r>
            <a:r>
              <a:rPr lang="en-GB" sz="1800" b="1">
                <a:solidFill>
                  <a:srgbClr val="000000"/>
                </a:solidFill>
              </a:rPr>
              <a:t>, a polyphagous pest (Finch et al. 2020) </a:t>
            </a:r>
            <a:endParaRPr/>
          </a:p>
        </p:txBody>
      </p:sp>
      <p:grpSp>
        <p:nvGrpSpPr>
          <p:cNvPr id="745" name="Google Shape;745;g2805a5640c0_4_856"/>
          <p:cNvGrpSpPr/>
          <p:nvPr/>
        </p:nvGrpSpPr>
        <p:grpSpPr>
          <a:xfrm>
            <a:off x="8105358" y="6333373"/>
            <a:ext cx="4036883" cy="481502"/>
            <a:chOff x="8464550" y="6408699"/>
            <a:chExt cx="3727500" cy="444600"/>
          </a:xfrm>
        </p:grpSpPr>
        <p:sp>
          <p:nvSpPr>
            <p:cNvPr id="746" name="Google Shape;746;g2805a5640c0_4_856"/>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747" name="Google Shape;747;g2805a5640c0_4_8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48" name="Google Shape;748;g2805a5640c0_4_856"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49" name="Google Shape;749;g2805a5640c0_4_856"/>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750" name="Google Shape;750;g2805a5640c0_4_85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94850" y="889050"/>
            <a:ext cx="10284480" cy="5079900"/>
          </a:xfrm>
          <a:prstGeom prst="rect">
            <a:avLst/>
          </a:prstGeom>
          <a:noFill/>
          <a:ln>
            <a:noFill/>
          </a:ln>
        </p:spPr>
      </p:pic>
      <p:sp>
        <p:nvSpPr>
          <p:cNvPr id="751" name="Google Shape;751;g2805a5640c0_4_856"/>
          <p:cNvSpPr/>
          <p:nvPr/>
        </p:nvSpPr>
        <p:spPr>
          <a:xfrm>
            <a:off x="73575" y="907244"/>
            <a:ext cx="522600" cy="6087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149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g2805a5640c0_4_836"/>
          <p:cNvSpPr txBox="1">
            <a:spLocks noGrp="1"/>
          </p:cNvSpPr>
          <p:nvPr>
            <p:ph type="body" idx="1"/>
          </p:nvPr>
        </p:nvSpPr>
        <p:spPr>
          <a:xfrm>
            <a:off x="194849" y="332925"/>
            <a:ext cx="9851400" cy="645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a:solidFill>
                  <a:srgbClr val="000000"/>
                </a:solidFill>
              </a:rPr>
              <a:t>The potential global distribution of the papaya mealybug, </a:t>
            </a:r>
            <a:r>
              <a:rPr lang="en-GB" sz="1800" b="1" i="1">
                <a:solidFill>
                  <a:srgbClr val="000000"/>
                </a:solidFill>
              </a:rPr>
              <a:t>Paracoccus marginatus</a:t>
            </a:r>
            <a:r>
              <a:rPr lang="en-GB" sz="1800" b="1">
                <a:solidFill>
                  <a:srgbClr val="000000"/>
                </a:solidFill>
              </a:rPr>
              <a:t>, a polyphagous pest (Finch et al. 2020) </a:t>
            </a:r>
            <a:endParaRPr/>
          </a:p>
        </p:txBody>
      </p:sp>
      <p:grpSp>
        <p:nvGrpSpPr>
          <p:cNvPr id="757" name="Google Shape;757;g2805a5640c0_4_836"/>
          <p:cNvGrpSpPr/>
          <p:nvPr/>
        </p:nvGrpSpPr>
        <p:grpSpPr>
          <a:xfrm>
            <a:off x="8105358" y="6333373"/>
            <a:ext cx="4036883" cy="481502"/>
            <a:chOff x="8464550" y="6408699"/>
            <a:chExt cx="3727500" cy="444600"/>
          </a:xfrm>
        </p:grpSpPr>
        <p:sp>
          <p:nvSpPr>
            <p:cNvPr id="758" name="Google Shape;758;g2805a5640c0_4_836"/>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759" name="Google Shape;759;g2805a5640c0_4_8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60" name="Google Shape;760;g2805a5640c0_4_836"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61" name="Google Shape;761;g2805a5640c0_4_836"/>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762" name="Google Shape;762;g2805a5640c0_4_83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94850" y="889050"/>
            <a:ext cx="10284480" cy="5079900"/>
          </a:xfrm>
          <a:prstGeom prst="rect">
            <a:avLst/>
          </a:prstGeom>
          <a:noFill/>
          <a:ln>
            <a:noFill/>
          </a:ln>
        </p:spPr>
      </p:pic>
      <p:sp>
        <p:nvSpPr>
          <p:cNvPr id="763" name="Google Shape;763;g2805a5640c0_4_836"/>
          <p:cNvSpPr/>
          <p:nvPr/>
        </p:nvSpPr>
        <p:spPr>
          <a:xfrm>
            <a:off x="73575" y="907244"/>
            <a:ext cx="522600" cy="6087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4" name="Google Shape;764;g2805a5640c0_4_836"/>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7309900" y="3809875"/>
            <a:ext cx="4676750" cy="1926925"/>
          </a:xfrm>
          <a:prstGeom prst="rect">
            <a:avLst/>
          </a:prstGeom>
          <a:noFill/>
          <a:ln>
            <a:noFill/>
          </a:ln>
        </p:spPr>
      </p:pic>
      <p:sp>
        <p:nvSpPr>
          <p:cNvPr id="765" name="Google Shape;765;g2805a5640c0_4_836"/>
          <p:cNvSpPr txBox="1">
            <a:spLocks noGrp="1"/>
          </p:cNvSpPr>
          <p:nvPr>
            <p:ph type="body" idx="1"/>
          </p:nvPr>
        </p:nvSpPr>
        <p:spPr>
          <a:xfrm>
            <a:off x="7853225" y="5613250"/>
            <a:ext cx="3590100" cy="481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a:solidFill>
                  <a:srgbClr val="980000"/>
                </a:solidFill>
              </a:rPr>
              <a:t>GMIA - Area Actually Irrigated</a:t>
            </a:r>
            <a:endParaRPr>
              <a:solidFill>
                <a:srgbClr val="980000"/>
              </a:solidFill>
            </a:endParaRPr>
          </a:p>
        </p:txBody>
      </p:sp>
      <p:sp>
        <p:nvSpPr>
          <p:cNvPr id="766" name="Google Shape;766;g2805a5640c0_4_836"/>
          <p:cNvSpPr/>
          <p:nvPr/>
        </p:nvSpPr>
        <p:spPr>
          <a:xfrm>
            <a:off x="7656050" y="3885725"/>
            <a:ext cx="4330500" cy="2208900"/>
          </a:xfrm>
          <a:prstGeom prst="roundRect">
            <a:avLst>
              <a:gd name="adj" fmla="val 16667"/>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5367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2805a5640c0_0_10"/>
          <p:cNvSpPr txBox="1">
            <a:spLocks noGrp="1"/>
          </p:cNvSpPr>
          <p:nvPr>
            <p:ph type="title"/>
          </p:nvPr>
        </p:nvSpPr>
        <p:spPr>
          <a:xfrm>
            <a:off x="3343985" y="325975"/>
            <a:ext cx="8051157" cy="23758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sz="3200" dirty="0"/>
              <a:t>Using earth observation data to improve climate-modifying habitat datasets for pest risk modelling</a:t>
            </a:r>
            <a:endParaRPr sz="3200" dirty="0"/>
          </a:p>
        </p:txBody>
      </p:sp>
      <p:sp>
        <p:nvSpPr>
          <p:cNvPr id="640" name="Google Shape;640;g2805a5640c0_0_10"/>
          <p:cNvSpPr txBox="1">
            <a:spLocks noGrp="1"/>
          </p:cNvSpPr>
          <p:nvPr>
            <p:ph type="body" idx="1"/>
          </p:nvPr>
        </p:nvSpPr>
        <p:spPr>
          <a:xfrm>
            <a:off x="3343984" y="2193723"/>
            <a:ext cx="6691837" cy="2782199"/>
          </a:xfrm>
          <a:prstGeom prst="rect">
            <a:avLst/>
          </a:prstGeom>
          <a:noFill/>
          <a:ln>
            <a:noFill/>
          </a:ln>
        </p:spPr>
        <p:txBody>
          <a:bodyPr spcFirstLastPara="1" wrap="square" lIns="91425" tIns="45700" rIns="91425" bIns="45700" anchor="t" anchorCtr="0">
            <a:normAutofit fontScale="77500" lnSpcReduction="20000"/>
          </a:bodyPr>
          <a:lstStyle/>
          <a:p>
            <a:pPr marL="457200" lvl="0" indent="-457200" algn="l" rtl="0">
              <a:lnSpc>
                <a:spcPct val="90000"/>
              </a:lnSpc>
              <a:spcBef>
                <a:spcPts val="0"/>
              </a:spcBef>
              <a:spcAft>
                <a:spcPts val="0"/>
              </a:spcAft>
              <a:buSzPts val="1800"/>
              <a:buFont typeface="Arial" panose="020B0604020202020204" pitchFamily="34" charset="0"/>
              <a:buChar char="•"/>
            </a:pPr>
            <a:r>
              <a:rPr lang="en-GB" dirty="0"/>
              <a:t>Introduction</a:t>
            </a:r>
          </a:p>
          <a:p>
            <a:pPr marL="0" lvl="0" indent="0" algn="l" rtl="0">
              <a:lnSpc>
                <a:spcPct val="90000"/>
              </a:lnSpc>
              <a:spcBef>
                <a:spcPts val="0"/>
              </a:spcBef>
              <a:spcAft>
                <a:spcPts val="0"/>
              </a:spcAft>
              <a:buSzPts val="1800"/>
            </a:pPr>
            <a:endParaRPr lang="en-GB" dirty="0"/>
          </a:p>
          <a:p>
            <a:pPr marL="457200" lvl="0" indent="-457200" algn="l" rtl="0">
              <a:lnSpc>
                <a:spcPct val="90000"/>
              </a:lnSpc>
              <a:spcBef>
                <a:spcPts val="0"/>
              </a:spcBef>
              <a:spcAft>
                <a:spcPts val="0"/>
              </a:spcAft>
              <a:buSzPts val="1800"/>
              <a:buFont typeface="Arial" panose="020B0604020202020204" pitchFamily="34" charset="0"/>
              <a:buChar char="•"/>
            </a:pPr>
            <a:r>
              <a:rPr lang="en-GB" dirty="0"/>
              <a:t>Timeline of the project(s)</a:t>
            </a:r>
          </a:p>
          <a:p>
            <a:pPr marL="0" lvl="0" indent="0" algn="l" rtl="0">
              <a:lnSpc>
                <a:spcPct val="90000"/>
              </a:lnSpc>
              <a:spcBef>
                <a:spcPts val="0"/>
              </a:spcBef>
              <a:spcAft>
                <a:spcPts val="0"/>
              </a:spcAft>
              <a:buSzPts val="1800"/>
            </a:pPr>
            <a:endParaRPr lang="en-GB" b="1" dirty="0"/>
          </a:p>
          <a:p>
            <a:pPr marL="457200" lvl="0" indent="-457200" algn="l" rtl="0">
              <a:lnSpc>
                <a:spcPct val="90000"/>
              </a:lnSpc>
              <a:spcBef>
                <a:spcPts val="0"/>
              </a:spcBef>
              <a:spcAft>
                <a:spcPts val="0"/>
              </a:spcAft>
              <a:buSzPts val="1800"/>
              <a:buFont typeface="Arial" panose="020B0604020202020204" pitchFamily="34" charset="0"/>
              <a:buChar char="•"/>
            </a:pPr>
            <a:r>
              <a:rPr lang="en-GB" b="1" dirty="0"/>
              <a:t>Irrigated areas</a:t>
            </a:r>
          </a:p>
          <a:p>
            <a:pPr marL="0" lvl="0" indent="0" algn="l" rtl="0">
              <a:lnSpc>
                <a:spcPct val="90000"/>
              </a:lnSpc>
              <a:spcBef>
                <a:spcPts val="0"/>
              </a:spcBef>
              <a:spcAft>
                <a:spcPts val="0"/>
              </a:spcAft>
              <a:buSzPts val="1800"/>
            </a:pPr>
            <a:endParaRPr lang="en-GB" b="1" dirty="0"/>
          </a:p>
          <a:p>
            <a:pPr marL="457200" lvl="0" indent="-457200" algn="l" rtl="0">
              <a:lnSpc>
                <a:spcPct val="90000"/>
              </a:lnSpc>
              <a:spcBef>
                <a:spcPts val="0"/>
              </a:spcBef>
              <a:spcAft>
                <a:spcPts val="0"/>
              </a:spcAft>
              <a:buSzPts val="1800"/>
              <a:buFont typeface="Arial" panose="020B0604020202020204" pitchFamily="34" charset="0"/>
              <a:buChar char="•"/>
            </a:pPr>
            <a:r>
              <a:rPr lang="en-GB" b="1" dirty="0"/>
              <a:t>Protected agriculture (PA)</a:t>
            </a:r>
          </a:p>
          <a:p>
            <a:pPr marL="457200" lvl="0" indent="-457200" algn="l" rtl="0">
              <a:lnSpc>
                <a:spcPct val="90000"/>
              </a:lnSpc>
              <a:spcBef>
                <a:spcPts val="0"/>
              </a:spcBef>
              <a:spcAft>
                <a:spcPts val="0"/>
              </a:spcAft>
              <a:buSzPts val="1800"/>
              <a:buFont typeface="Arial" panose="020B0604020202020204" pitchFamily="34" charset="0"/>
              <a:buChar char="•"/>
            </a:pPr>
            <a:endParaRPr lang="en-GB" b="1" dirty="0"/>
          </a:p>
          <a:p>
            <a:pPr marL="457200" lvl="0" indent="-457200" algn="l" rtl="0">
              <a:lnSpc>
                <a:spcPct val="90000"/>
              </a:lnSpc>
              <a:spcBef>
                <a:spcPts val="0"/>
              </a:spcBef>
              <a:spcAft>
                <a:spcPts val="0"/>
              </a:spcAft>
              <a:buSzPts val="1800"/>
              <a:buFont typeface="Arial" panose="020B0604020202020204" pitchFamily="34" charset="0"/>
              <a:buChar char="•"/>
            </a:pPr>
            <a:r>
              <a:rPr lang="en-GB" dirty="0"/>
              <a:t>Canopy temperature</a:t>
            </a:r>
          </a:p>
          <a:p>
            <a:pPr marL="457200" lvl="0" indent="-457200" algn="l" rtl="0">
              <a:lnSpc>
                <a:spcPct val="90000"/>
              </a:lnSpc>
              <a:spcBef>
                <a:spcPts val="0"/>
              </a:spcBef>
              <a:spcAft>
                <a:spcPts val="0"/>
              </a:spcAft>
              <a:buSzPts val="1800"/>
              <a:buFont typeface="Arial" panose="020B0604020202020204" pitchFamily="34" charset="0"/>
              <a:buChar char="•"/>
            </a:pPr>
            <a:endParaRPr lang="en-GB" dirty="0"/>
          </a:p>
          <a:p>
            <a:pPr marL="457200" lvl="0" indent="-457200" algn="l" rtl="0">
              <a:lnSpc>
                <a:spcPct val="90000"/>
              </a:lnSpc>
              <a:spcBef>
                <a:spcPts val="0"/>
              </a:spcBef>
              <a:spcAft>
                <a:spcPts val="0"/>
              </a:spcAft>
              <a:buSzPts val="1800"/>
              <a:buFont typeface="Arial" panose="020B0604020202020204" pitchFamily="34" charset="0"/>
              <a:buChar char="•"/>
            </a:pPr>
            <a:r>
              <a:rPr lang="en-GB" dirty="0"/>
              <a:t>Goals and next steps</a:t>
            </a:r>
            <a:endParaRPr sz="4000" dirty="0"/>
          </a:p>
          <a:p>
            <a:pPr marL="0" lvl="0" indent="0" algn="l" rtl="0">
              <a:lnSpc>
                <a:spcPct val="90000"/>
              </a:lnSpc>
              <a:spcBef>
                <a:spcPts val="1000"/>
              </a:spcBef>
              <a:spcAft>
                <a:spcPts val="0"/>
              </a:spcAft>
              <a:buNone/>
            </a:pPr>
            <a:endParaRPr dirty="0"/>
          </a:p>
        </p:txBody>
      </p:sp>
      <p:grpSp>
        <p:nvGrpSpPr>
          <p:cNvPr id="641" name="Google Shape;641;g2805a5640c0_0_10"/>
          <p:cNvGrpSpPr/>
          <p:nvPr/>
        </p:nvGrpSpPr>
        <p:grpSpPr>
          <a:xfrm>
            <a:off x="8105358" y="6333373"/>
            <a:ext cx="4036883" cy="481502"/>
            <a:chOff x="8464550" y="6408699"/>
            <a:chExt cx="3727500" cy="444600"/>
          </a:xfrm>
        </p:grpSpPr>
        <p:sp>
          <p:nvSpPr>
            <p:cNvPr id="642" name="Google Shape;642;g2805a5640c0_0_1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43" name="Google Shape;643;g2805a5640c0_0_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644" name="Google Shape;644;g2805a5640c0_0_10"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645" name="Google Shape;645;g2805a5640c0_0_10"/>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646" name="Google Shape;646;g2805a5640c0_0_10"/>
          <p:cNvPicPr preferRelativeResize="0"/>
          <p:nvPr/>
        </p:nvPicPr>
        <p:blipFill rotWithShape="1">
          <a:blip r:embed="rId6">
            <a:alphaModFix/>
          </a:blip>
          <a:srcRect/>
          <a:stretch/>
        </p:blipFill>
        <p:spPr>
          <a:xfrm>
            <a:off x="9369962" y="2963137"/>
            <a:ext cx="2288277" cy="564917"/>
          </a:xfrm>
          <a:prstGeom prst="rect">
            <a:avLst/>
          </a:prstGeom>
          <a:solidFill>
            <a:srgbClr val="FFFFFF"/>
          </a:solidFill>
          <a:ln>
            <a:noFill/>
          </a:ln>
        </p:spPr>
      </p:pic>
      <p:pic>
        <p:nvPicPr>
          <p:cNvPr id="647" name="Google Shape;647;g2805a5640c0_0_10" descr="C:\Users\Taylor\AppData\Local\Microsoft\Windows\INetCache\Content.MSO\FE803EF6.tmp"/>
          <p:cNvPicPr preferRelativeResize="0"/>
          <p:nvPr/>
        </p:nvPicPr>
        <p:blipFill rotWithShape="1">
          <a:blip r:embed="rId7">
            <a:alphaModFix/>
          </a:blip>
          <a:srcRect/>
          <a:stretch/>
        </p:blipFill>
        <p:spPr>
          <a:xfrm>
            <a:off x="9351878" y="3855025"/>
            <a:ext cx="2299045" cy="786202"/>
          </a:xfrm>
          <a:prstGeom prst="rect">
            <a:avLst/>
          </a:prstGeom>
          <a:gradFill>
            <a:gsLst>
              <a:gs pos="0">
                <a:srgbClr val="96DC8A"/>
              </a:gs>
              <a:gs pos="100000">
                <a:srgbClr val="FFFFFF"/>
              </a:gs>
            </a:gsLst>
            <a:path path="circle">
              <a:fillToRect l="50000" t="50000" r="50000" b="50000"/>
            </a:path>
            <a:tileRect/>
          </a:gradFill>
          <a:ln>
            <a:noFill/>
          </a:ln>
        </p:spPr>
      </p:pic>
      <p:pic>
        <p:nvPicPr>
          <p:cNvPr id="648" name="Google Shape;648;g2805a5640c0_0_10"/>
          <p:cNvPicPr preferRelativeResize="0"/>
          <p:nvPr/>
        </p:nvPicPr>
        <p:blipFill rotWithShape="1">
          <a:blip r:embed="rId8">
            <a:alphaModFix/>
          </a:blip>
          <a:srcRect/>
          <a:stretch/>
        </p:blipFill>
        <p:spPr>
          <a:xfrm>
            <a:off x="9236767" y="2047133"/>
            <a:ext cx="2249866" cy="741432"/>
          </a:xfrm>
          <a:prstGeom prst="rect">
            <a:avLst/>
          </a:prstGeom>
          <a:noFill/>
          <a:ln>
            <a:noFill/>
          </a:ln>
        </p:spPr>
      </p:pic>
      <p:pic>
        <p:nvPicPr>
          <p:cNvPr id="2" name="Google Shape;634;p2">
            <a:extLst>
              <a:ext uri="{FF2B5EF4-FFF2-40B4-BE49-F238E27FC236}">
                <a16:creationId xmlns:a16="http://schemas.microsoft.com/office/drawing/2014/main" id="{303BEA0E-10D0-36CD-C3B2-72890E3A65DE}"/>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0" y="0"/>
            <a:ext cx="2893400" cy="62865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Google Shape;771;g2805a5640c0_4_822"/>
          <p:cNvGrpSpPr/>
          <p:nvPr/>
        </p:nvGrpSpPr>
        <p:grpSpPr>
          <a:xfrm>
            <a:off x="8105358" y="6333373"/>
            <a:ext cx="4036883" cy="481502"/>
            <a:chOff x="8464550" y="6408699"/>
            <a:chExt cx="3727500" cy="444600"/>
          </a:xfrm>
        </p:grpSpPr>
        <p:sp>
          <p:nvSpPr>
            <p:cNvPr id="772" name="Google Shape;772;g2805a5640c0_4_822"/>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773" name="Google Shape;773;g2805a5640c0_4_8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74" name="Google Shape;774;g2805a5640c0_4_822"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75" name="Google Shape;775;g2805a5640c0_4_822"/>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776" name="Google Shape;776;g2805a5640c0_4_822"/>
          <p:cNvSpPr/>
          <p:nvPr/>
        </p:nvSpPr>
        <p:spPr>
          <a:xfrm>
            <a:off x="3164650" y="1783025"/>
            <a:ext cx="413400" cy="4815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7" name="Google Shape;777;g2805a5640c0_4_82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07150" y="702825"/>
            <a:ext cx="10549401" cy="5433300"/>
          </a:xfrm>
          <a:prstGeom prst="rect">
            <a:avLst/>
          </a:prstGeom>
          <a:noFill/>
          <a:ln>
            <a:noFill/>
          </a:ln>
        </p:spPr>
      </p:pic>
      <p:sp>
        <p:nvSpPr>
          <p:cNvPr id="778" name="Google Shape;778;g2805a5640c0_4_822"/>
          <p:cNvSpPr txBox="1">
            <a:spLocks noGrp="1"/>
          </p:cNvSpPr>
          <p:nvPr>
            <p:ph type="body" idx="1"/>
          </p:nvPr>
        </p:nvSpPr>
        <p:spPr>
          <a:xfrm>
            <a:off x="194849" y="332925"/>
            <a:ext cx="9851400" cy="645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a:solidFill>
                  <a:srgbClr val="000000"/>
                </a:solidFill>
              </a:rPr>
              <a:t>Impact of irrigation on Environmental Suitability</a:t>
            </a:r>
            <a:endParaRPr/>
          </a:p>
        </p:txBody>
      </p:sp>
    </p:spTree>
    <p:extLst>
      <p:ext uri="{BB962C8B-B14F-4D97-AF65-F5344CB8AC3E}">
        <p14:creationId xmlns:p14="http://schemas.microsoft.com/office/powerpoint/2010/main" val="425323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grpSp>
        <p:nvGrpSpPr>
          <p:cNvPr id="907" name="Google Shape;907;g2805a5640c0_4_14"/>
          <p:cNvGrpSpPr/>
          <p:nvPr/>
        </p:nvGrpSpPr>
        <p:grpSpPr>
          <a:xfrm>
            <a:off x="8105358" y="6333373"/>
            <a:ext cx="4036883" cy="481502"/>
            <a:chOff x="8464550" y="6408699"/>
            <a:chExt cx="3727500" cy="444600"/>
          </a:xfrm>
        </p:grpSpPr>
        <p:sp>
          <p:nvSpPr>
            <p:cNvPr id="908" name="Google Shape;908;g2805a5640c0_4_14"/>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909" name="Google Shape;909;g2805a5640c0_4_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910" name="Google Shape;910;g2805a5640c0_4_14"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11" name="Google Shape;911;g2805a5640c0_4_14"/>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912" name="Google Shape;912;g2805a5640c0_4_1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0"/>
            <a:ext cx="12192001" cy="6296899"/>
          </a:xfrm>
          <a:prstGeom prst="rect">
            <a:avLst/>
          </a:prstGeom>
          <a:noFill/>
          <a:ln>
            <a:noFill/>
          </a:ln>
        </p:spPr>
      </p:pic>
      <p:sp>
        <p:nvSpPr>
          <p:cNvPr id="913" name="Google Shape;913;g2805a5640c0_4_14"/>
          <p:cNvSpPr txBox="1">
            <a:spLocks noGrp="1"/>
          </p:cNvSpPr>
          <p:nvPr>
            <p:ph type="title"/>
          </p:nvPr>
        </p:nvSpPr>
        <p:spPr>
          <a:xfrm>
            <a:off x="2629200" y="4257800"/>
            <a:ext cx="6933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sz="5200">
                <a:solidFill>
                  <a:schemeClr val="lt2"/>
                </a:solidFill>
              </a:rPr>
              <a:t>Protected agriculture</a:t>
            </a:r>
            <a:endParaRPr sz="5200">
              <a:solidFill>
                <a:schemeClr val="l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g2805a5640c0_0_729"/>
          <p:cNvSpPr txBox="1">
            <a:spLocks noGrp="1"/>
          </p:cNvSpPr>
          <p:nvPr>
            <p:ph type="title"/>
          </p:nvPr>
        </p:nvSpPr>
        <p:spPr>
          <a:xfrm>
            <a:off x="472440" y="22796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dirty="0"/>
              <a:t>Protected agriculture</a:t>
            </a:r>
            <a:endParaRPr dirty="0"/>
          </a:p>
        </p:txBody>
      </p:sp>
      <p:grpSp>
        <p:nvGrpSpPr>
          <p:cNvPr id="919" name="Google Shape;919;g2805a5640c0_0_729"/>
          <p:cNvGrpSpPr/>
          <p:nvPr/>
        </p:nvGrpSpPr>
        <p:grpSpPr>
          <a:xfrm>
            <a:off x="8105358" y="6333373"/>
            <a:ext cx="4036883" cy="481502"/>
            <a:chOff x="8464550" y="6408699"/>
            <a:chExt cx="3727500" cy="444600"/>
          </a:xfrm>
        </p:grpSpPr>
        <p:sp>
          <p:nvSpPr>
            <p:cNvPr id="920" name="Google Shape;920;g2805a5640c0_0_729"/>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921" name="Google Shape;921;g2805a5640c0_0_7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922" name="Google Shape;922;g2805a5640c0_0_729"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23" name="Google Shape;923;g2805a5640c0_0_729"/>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924" name="Google Shape;924;g2805a5640c0_0_72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0" y="1181447"/>
            <a:ext cx="4886625" cy="4510716"/>
          </a:xfrm>
          <a:prstGeom prst="rect">
            <a:avLst/>
          </a:prstGeom>
          <a:noFill/>
          <a:ln>
            <a:noFill/>
          </a:ln>
        </p:spPr>
      </p:pic>
      <p:sp>
        <p:nvSpPr>
          <p:cNvPr id="925" name="Google Shape;925;g2805a5640c0_0_729"/>
          <p:cNvSpPr txBox="1">
            <a:spLocks noGrp="1"/>
          </p:cNvSpPr>
          <p:nvPr>
            <p:ph type="body" idx="1"/>
          </p:nvPr>
        </p:nvSpPr>
        <p:spPr>
          <a:xfrm>
            <a:off x="0" y="5768272"/>
            <a:ext cx="5817600" cy="5652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en-GB" sz="1800">
                <a:solidFill>
                  <a:srgbClr val="003247"/>
                </a:solidFill>
                <a:highlight>
                  <a:srgbClr val="FFFFFF"/>
                </a:highlight>
              </a:rPr>
              <a:t>‘Mar de plastico’ (sea of plastic) </a:t>
            </a:r>
            <a:endParaRPr sz="1800">
              <a:solidFill>
                <a:srgbClr val="003247"/>
              </a:solidFill>
              <a:highlight>
                <a:srgbClr val="FFFFFF"/>
              </a:highlight>
            </a:endParaRPr>
          </a:p>
          <a:p>
            <a:pPr marL="0" lvl="0" indent="0" algn="l" rtl="0">
              <a:spcBef>
                <a:spcPts val="0"/>
              </a:spcBef>
              <a:spcAft>
                <a:spcPts val="0"/>
              </a:spcAft>
              <a:buNone/>
            </a:pPr>
            <a:r>
              <a:rPr lang="en-GB" sz="1800">
                <a:solidFill>
                  <a:srgbClr val="003247"/>
                </a:solidFill>
                <a:highlight>
                  <a:srgbClr val="FFFFFF"/>
                </a:highlight>
              </a:rPr>
              <a:t>Almeria, Spain (USGS/ESA)</a:t>
            </a:r>
            <a:endParaRPr sz="1800"/>
          </a:p>
        </p:txBody>
      </p:sp>
      <p:sp>
        <p:nvSpPr>
          <p:cNvPr id="926" name="Google Shape;926;g2805a5640c0_0_729"/>
          <p:cNvSpPr txBox="1">
            <a:spLocks noGrp="1"/>
          </p:cNvSpPr>
          <p:nvPr>
            <p:ph type="body" idx="1"/>
          </p:nvPr>
        </p:nvSpPr>
        <p:spPr>
          <a:xfrm>
            <a:off x="7100675" y="606500"/>
            <a:ext cx="4886700" cy="14505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en-GB" sz="1800" b="1">
                <a:solidFill>
                  <a:srgbClr val="003247"/>
                </a:solidFill>
                <a:highlight>
                  <a:srgbClr val="FFFFFF"/>
                </a:highlight>
              </a:rPr>
              <a:t>China:</a:t>
            </a:r>
            <a:endParaRPr sz="1800" b="1">
              <a:solidFill>
                <a:srgbClr val="003247"/>
              </a:solidFill>
              <a:highlight>
                <a:srgbClr val="FFFFFF"/>
              </a:highlight>
            </a:endParaRPr>
          </a:p>
          <a:p>
            <a:pPr marL="0" lvl="0" indent="0" algn="l" rtl="0">
              <a:spcBef>
                <a:spcPts val="0"/>
              </a:spcBef>
              <a:spcAft>
                <a:spcPts val="0"/>
              </a:spcAft>
              <a:buNone/>
            </a:pPr>
            <a:endParaRPr sz="1800">
              <a:solidFill>
                <a:srgbClr val="003247"/>
              </a:solidFill>
              <a:highlight>
                <a:srgbClr val="FFFFFF"/>
              </a:highlight>
            </a:endParaRPr>
          </a:p>
          <a:p>
            <a:pPr marL="457200" lvl="0" indent="-342900" algn="l" rtl="0">
              <a:spcBef>
                <a:spcPts val="0"/>
              </a:spcBef>
              <a:spcAft>
                <a:spcPts val="0"/>
              </a:spcAft>
              <a:buClr>
                <a:srgbClr val="003247"/>
              </a:buClr>
              <a:buSzPts val="1800"/>
              <a:buChar char="●"/>
            </a:pPr>
            <a:r>
              <a:rPr lang="en-GB" sz="1800">
                <a:solidFill>
                  <a:srgbClr val="003247"/>
                </a:solidFill>
                <a:highlight>
                  <a:srgbClr val="FFFFFF"/>
                </a:highlight>
              </a:rPr>
              <a:t>3% of farmland under plastic covering (4m ha)</a:t>
            </a:r>
            <a:endParaRPr sz="1800">
              <a:solidFill>
                <a:srgbClr val="003247"/>
              </a:solidFill>
              <a:highlight>
                <a:srgbClr val="FFFFFF"/>
              </a:highlight>
            </a:endParaRPr>
          </a:p>
          <a:p>
            <a:pPr marL="457200" lvl="0" indent="0" algn="l" rtl="0">
              <a:spcBef>
                <a:spcPts val="0"/>
              </a:spcBef>
              <a:spcAft>
                <a:spcPts val="0"/>
              </a:spcAft>
              <a:buNone/>
            </a:pPr>
            <a:endParaRPr sz="1800">
              <a:solidFill>
                <a:srgbClr val="003247"/>
              </a:solidFill>
              <a:highlight>
                <a:srgbClr val="FFFFFF"/>
              </a:highlight>
            </a:endParaRPr>
          </a:p>
          <a:p>
            <a:pPr marL="457200" lvl="0" indent="-342900" algn="l" rtl="0">
              <a:spcBef>
                <a:spcPts val="0"/>
              </a:spcBef>
              <a:spcAft>
                <a:spcPts val="0"/>
              </a:spcAft>
              <a:buClr>
                <a:srgbClr val="003247"/>
              </a:buClr>
              <a:buSzPts val="1800"/>
              <a:buChar char="●"/>
            </a:pPr>
            <a:r>
              <a:rPr lang="en-GB" sz="1800">
                <a:solidFill>
                  <a:srgbClr val="003247"/>
                </a:solidFill>
                <a:highlight>
                  <a:srgbClr val="FFFFFF"/>
                </a:highlight>
              </a:rPr>
              <a:t>35% of vegetables produced under cover</a:t>
            </a:r>
            <a:endParaRPr sz="1800">
              <a:solidFill>
                <a:srgbClr val="003247"/>
              </a:solidFill>
              <a:highlight>
                <a:srgbClr val="FFFFFF"/>
              </a:highlight>
            </a:endParaRPr>
          </a:p>
          <a:p>
            <a:pPr marL="0" lvl="0" indent="0" algn="l" rtl="0">
              <a:spcBef>
                <a:spcPts val="0"/>
              </a:spcBef>
              <a:spcAft>
                <a:spcPts val="0"/>
              </a:spcAft>
              <a:buNone/>
            </a:pPr>
            <a:endParaRPr sz="1800">
              <a:solidFill>
                <a:srgbClr val="003247"/>
              </a:solidFill>
              <a:highlight>
                <a:srgbClr val="FFFFFF"/>
              </a:highlight>
            </a:endParaRPr>
          </a:p>
        </p:txBody>
      </p:sp>
      <p:pic>
        <p:nvPicPr>
          <p:cNvPr id="927" name="Google Shape;927;g2805a5640c0_0_72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947225" y="2133100"/>
            <a:ext cx="5244787" cy="3482875"/>
          </a:xfrm>
          <a:prstGeom prst="rect">
            <a:avLst/>
          </a:prstGeom>
          <a:noFill/>
          <a:ln>
            <a:noFill/>
          </a:ln>
        </p:spPr>
      </p:pic>
      <p:sp>
        <p:nvSpPr>
          <p:cNvPr id="928" name="Google Shape;928;g2805a5640c0_0_729"/>
          <p:cNvSpPr txBox="1">
            <a:spLocks noGrp="1"/>
          </p:cNvSpPr>
          <p:nvPr>
            <p:ph type="body" idx="1"/>
          </p:nvPr>
        </p:nvSpPr>
        <p:spPr>
          <a:xfrm>
            <a:off x="6956050" y="5692084"/>
            <a:ext cx="5817600" cy="5652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en-GB" sz="1800">
                <a:solidFill>
                  <a:srgbClr val="003247"/>
                </a:solidFill>
                <a:highlight>
                  <a:srgbClr val="FFFFFF"/>
                </a:highlight>
              </a:rPr>
              <a:t>Hot house production, Yunnan, China</a:t>
            </a:r>
            <a:endParaRPr sz="1800">
              <a:solidFill>
                <a:srgbClr val="003247"/>
              </a:solidFill>
              <a:highlight>
                <a:srgbClr val="FFFFFF"/>
              </a:highlight>
            </a:endParaRPr>
          </a:p>
          <a:p>
            <a:pPr marL="0" lvl="0" indent="0" algn="l" rtl="0">
              <a:spcBef>
                <a:spcPts val="0"/>
              </a:spcBef>
              <a:spcAft>
                <a:spcPts val="0"/>
              </a:spcAft>
              <a:buNone/>
            </a:pPr>
            <a:r>
              <a:rPr lang="en-GB" sz="1800">
                <a:solidFill>
                  <a:srgbClr val="003247"/>
                </a:solidFill>
                <a:highlight>
                  <a:srgbClr val="FFFFFF"/>
                </a:highlight>
              </a:rPr>
              <a:t>(Asian Development Bank)</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g2805a5640c0_0_7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Protected Agriculture - EO approach</a:t>
            </a:r>
            <a:endParaRPr/>
          </a:p>
        </p:txBody>
      </p:sp>
      <p:grpSp>
        <p:nvGrpSpPr>
          <p:cNvPr id="965" name="Google Shape;965;g2805a5640c0_0_775"/>
          <p:cNvGrpSpPr/>
          <p:nvPr/>
        </p:nvGrpSpPr>
        <p:grpSpPr>
          <a:xfrm>
            <a:off x="8105358" y="6333373"/>
            <a:ext cx="4036883" cy="481502"/>
            <a:chOff x="8464550" y="6408699"/>
            <a:chExt cx="3727500" cy="444600"/>
          </a:xfrm>
        </p:grpSpPr>
        <p:sp>
          <p:nvSpPr>
            <p:cNvPr id="966" name="Google Shape;966;g2805a5640c0_0_775"/>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967" name="Google Shape;967;g2805a5640c0_0_7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968" name="Google Shape;968;g2805a5640c0_0_775"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69" name="Google Shape;969;g2805a5640c0_0_775"/>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970" name="Google Shape;970;g2805a5640c0_0_775"/>
          <p:cNvSpPr/>
          <p:nvPr/>
        </p:nvSpPr>
        <p:spPr>
          <a:xfrm>
            <a:off x="394025" y="1321500"/>
            <a:ext cx="4970204" cy="910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b="1" dirty="0"/>
              <a:t>Input data:  Sentinel 2 multispectral (10m)</a:t>
            </a:r>
            <a:endParaRPr sz="1700" b="1" dirty="0"/>
          </a:p>
          <a:p>
            <a:pPr marL="0" lvl="0" indent="0" algn="l" rtl="0">
              <a:spcBef>
                <a:spcPts val="0"/>
              </a:spcBef>
              <a:spcAft>
                <a:spcPts val="0"/>
              </a:spcAft>
              <a:buNone/>
            </a:pPr>
            <a:r>
              <a:rPr lang="en-GB" sz="1700" dirty="0"/>
              <a:t>(Annual multitemporal composites)</a:t>
            </a:r>
            <a:endParaRPr sz="1700" dirty="0"/>
          </a:p>
        </p:txBody>
      </p:sp>
      <p:sp>
        <p:nvSpPr>
          <p:cNvPr id="971" name="Google Shape;971;g2805a5640c0_0_775"/>
          <p:cNvSpPr/>
          <p:nvPr/>
        </p:nvSpPr>
        <p:spPr>
          <a:xfrm>
            <a:off x="394025" y="2680800"/>
            <a:ext cx="2228400" cy="910200"/>
          </a:xfrm>
          <a:prstGeom prst="roundRect">
            <a:avLst>
              <a:gd name="adj" fmla="val 16667"/>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a:t>Advanced Plastic Greenhouse Index (APGI)</a:t>
            </a:r>
            <a:endParaRPr sz="1700"/>
          </a:p>
        </p:txBody>
      </p:sp>
      <p:sp>
        <p:nvSpPr>
          <p:cNvPr id="972" name="Google Shape;972;g2805a5640c0_0_775"/>
          <p:cNvSpPr/>
          <p:nvPr/>
        </p:nvSpPr>
        <p:spPr>
          <a:xfrm>
            <a:off x="2936325" y="2680800"/>
            <a:ext cx="2432400" cy="910200"/>
          </a:xfrm>
          <a:prstGeom prst="roundRect">
            <a:avLst>
              <a:gd name="adj" fmla="val 16667"/>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a:t>Normalized difference enhanced sand index</a:t>
            </a:r>
            <a:endParaRPr sz="1700"/>
          </a:p>
        </p:txBody>
      </p:sp>
      <p:pic>
        <p:nvPicPr>
          <p:cNvPr id="973" name="Google Shape;973;g2805a5640c0_0_77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045796" y="1872688"/>
            <a:ext cx="4970204" cy="4308288"/>
          </a:xfrm>
          <a:prstGeom prst="rect">
            <a:avLst/>
          </a:prstGeom>
          <a:noFill/>
          <a:ln>
            <a:noFill/>
          </a:ln>
        </p:spPr>
      </p:pic>
      <p:cxnSp>
        <p:nvCxnSpPr>
          <p:cNvPr id="974" name="Google Shape;974;g2805a5640c0_0_775"/>
          <p:cNvCxnSpPr>
            <a:cxnSpLocks/>
            <a:stCxn id="970" idx="2"/>
            <a:endCxn id="971" idx="0"/>
          </p:cNvCxnSpPr>
          <p:nvPr/>
        </p:nvCxnSpPr>
        <p:spPr>
          <a:xfrm flipH="1">
            <a:off x="1508225" y="2231700"/>
            <a:ext cx="1370902" cy="449100"/>
          </a:xfrm>
          <a:prstGeom prst="straightConnector1">
            <a:avLst/>
          </a:prstGeom>
          <a:noFill/>
          <a:ln w="9525" cap="flat" cmpd="sng">
            <a:solidFill>
              <a:schemeClr val="dk2"/>
            </a:solidFill>
            <a:prstDash val="solid"/>
            <a:round/>
            <a:headEnd type="none" w="med" len="med"/>
            <a:tailEnd type="triangle" w="med" len="med"/>
          </a:ln>
        </p:spPr>
      </p:cxnSp>
      <p:cxnSp>
        <p:nvCxnSpPr>
          <p:cNvPr id="975" name="Google Shape;975;g2805a5640c0_0_775"/>
          <p:cNvCxnSpPr>
            <a:cxnSpLocks/>
            <a:stCxn id="970" idx="2"/>
            <a:endCxn id="972" idx="0"/>
          </p:cNvCxnSpPr>
          <p:nvPr/>
        </p:nvCxnSpPr>
        <p:spPr>
          <a:xfrm>
            <a:off x="2879127" y="2231700"/>
            <a:ext cx="1273398" cy="449100"/>
          </a:xfrm>
          <a:prstGeom prst="straightConnector1">
            <a:avLst/>
          </a:prstGeom>
          <a:noFill/>
          <a:ln w="9525" cap="flat" cmpd="sng">
            <a:solidFill>
              <a:schemeClr val="dk2"/>
            </a:solidFill>
            <a:prstDash val="solid"/>
            <a:round/>
            <a:headEnd type="none" w="med" len="med"/>
            <a:tailEnd type="triangle" w="med" len="med"/>
          </a:ln>
        </p:spPr>
      </p:cxnSp>
      <p:sp>
        <p:nvSpPr>
          <p:cNvPr id="976" name="Google Shape;976;g2805a5640c0_0_775"/>
          <p:cNvSpPr/>
          <p:nvPr/>
        </p:nvSpPr>
        <p:spPr>
          <a:xfrm>
            <a:off x="2129825" y="5534100"/>
            <a:ext cx="3013200" cy="535200"/>
          </a:xfrm>
          <a:prstGeom prst="roundRect">
            <a:avLst>
              <a:gd name="adj" fmla="val 16667"/>
            </a:avLst>
          </a:pr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b="1"/>
              <a:t>Protected Agriculture Map</a:t>
            </a:r>
            <a:endParaRPr sz="1700"/>
          </a:p>
        </p:txBody>
      </p:sp>
      <p:cxnSp>
        <p:nvCxnSpPr>
          <p:cNvPr id="977" name="Google Shape;977;g2805a5640c0_0_775"/>
          <p:cNvCxnSpPr>
            <a:stCxn id="972" idx="2"/>
            <a:endCxn id="978" idx="0"/>
          </p:cNvCxnSpPr>
          <p:nvPr/>
        </p:nvCxnSpPr>
        <p:spPr>
          <a:xfrm>
            <a:off x="4152525" y="3591000"/>
            <a:ext cx="0" cy="516600"/>
          </a:xfrm>
          <a:prstGeom prst="straightConnector1">
            <a:avLst/>
          </a:prstGeom>
          <a:noFill/>
          <a:ln w="9525" cap="flat" cmpd="sng">
            <a:solidFill>
              <a:schemeClr val="dk2"/>
            </a:solidFill>
            <a:prstDash val="solid"/>
            <a:round/>
            <a:headEnd type="none" w="med" len="med"/>
            <a:tailEnd type="triangle" w="med" len="med"/>
          </a:ln>
        </p:spPr>
      </p:cxnSp>
      <p:sp>
        <p:nvSpPr>
          <p:cNvPr id="978" name="Google Shape;978;g2805a5640c0_0_775"/>
          <p:cNvSpPr/>
          <p:nvPr/>
        </p:nvSpPr>
        <p:spPr>
          <a:xfrm>
            <a:off x="2936325" y="4107450"/>
            <a:ext cx="2432400" cy="910200"/>
          </a:xfrm>
          <a:prstGeom prst="roundRect">
            <a:avLst>
              <a:gd name="adj" fmla="val 16667"/>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a:t>XGBoost binary classification</a:t>
            </a:r>
            <a:endParaRPr sz="1700"/>
          </a:p>
        </p:txBody>
      </p:sp>
      <p:sp>
        <p:nvSpPr>
          <p:cNvPr id="979" name="Google Shape;979;g2805a5640c0_0_775"/>
          <p:cNvSpPr/>
          <p:nvPr/>
        </p:nvSpPr>
        <p:spPr>
          <a:xfrm>
            <a:off x="394025" y="4107450"/>
            <a:ext cx="1735800" cy="910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a:t>Delineated PA/non-PA training data</a:t>
            </a:r>
            <a:endParaRPr sz="1700"/>
          </a:p>
        </p:txBody>
      </p:sp>
      <p:cxnSp>
        <p:nvCxnSpPr>
          <p:cNvPr id="980" name="Google Shape;980;g2805a5640c0_0_775"/>
          <p:cNvCxnSpPr>
            <a:stCxn id="971" idx="2"/>
          </p:cNvCxnSpPr>
          <p:nvPr/>
        </p:nvCxnSpPr>
        <p:spPr>
          <a:xfrm>
            <a:off x="1508225" y="3591000"/>
            <a:ext cx="1522200" cy="535200"/>
          </a:xfrm>
          <a:prstGeom prst="straightConnector1">
            <a:avLst/>
          </a:prstGeom>
          <a:noFill/>
          <a:ln w="9525" cap="flat" cmpd="sng">
            <a:solidFill>
              <a:schemeClr val="dk2"/>
            </a:solidFill>
            <a:prstDash val="solid"/>
            <a:round/>
            <a:headEnd type="none" w="med" len="med"/>
            <a:tailEnd type="triangle" w="med" len="med"/>
          </a:ln>
        </p:spPr>
      </p:cxnSp>
      <p:cxnSp>
        <p:nvCxnSpPr>
          <p:cNvPr id="981" name="Google Shape;981;g2805a5640c0_0_775"/>
          <p:cNvCxnSpPr>
            <a:stCxn id="979" idx="3"/>
            <a:endCxn id="978" idx="1"/>
          </p:cNvCxnSpPr>
          <p:nvPr/>
        </p:nvCxnSpPr>
        <p:spPr>
          <a:xfrm>
            <a:off x="2129825" y="4562550"/>
            <a:ext cx="806400" cy="0"/>
          </a:xfrm>
          <a:prstGeom prst="straightConnector1">
            <a:avLst/>
          </a:prstGeom>
          <a:noFill/>
          <a:ln w="9525" cap="flat" cmpd="sng">
            <a:solidFill>
              <a:schemeClr val="dk2"/>
            </a:solidFill>
            <a:prstDash val="solid"/>
            <a:round/>
            <a:headEnd type="none" w="med" len="med"/>
            <a:tailEnd type="triangle" w="med" len="med"/>
          </a:ln>
        </p:spPr>
      </p:cxnSp>
      <p:cxnSp>
        <p:nvCxnSpPr>
          <p:cNvPr id="982" name="Google Shape;982;g2805a5640c0_0_775"/>
          <p:cNvCxnSpPr>
            <a:stCxn id="978" idx="2"/>
            <a:endCxn id="976" idx="0"/>
          </p:cNvCxnSpPr>
          <p:nvPr/>
        </p:nvCxnSpPr>
        <p:spPr>
          <a:xfrm flipH="1">
            <a:off x="3636525" y="5017650"/>
            <a:ext cx="516000" cy="51660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1561726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g2805a5640c0_0_7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Protected Areas - EO approach</a:t>
            </a:r>
            <a:endParaRPr/>
          </a:p>
        </p:txBody>
      </p:sp>
      <p:grpSp>
        <p:nvGrpSpPr>
          <p:cNvPr id="988" name="Google Shape;988;g2805a5640c0_0_760"/>
          <p:cNvGrpSpPr/>
          <p:nvPr/>
        </p:nvGrpSpPr>
        <p:grpSpPr>
          <a:xfrm>
            <a:off x="8105358" y="6333373"/>
            <a:ext cx="4036883" cy="481502"/>
            <a:chOff x="8464550" y="6408699"/>
            <a:chExt cx="3727500" cy="444600"/>
          </a:xfrm>
        </p:grpSpPr>
        <p:sp>
          <p:nvSpPr>
            <p:cNvPr id="989" name="Google Shape;989;g2805a5640c0_0_76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990" name="Google Shape;990;g2805a5640c0_0_76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991" name="Google Shape;991;g2805a5640c0_0_760"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92" name="Google Shape;992;g2805a5640c0_0_760"/>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993" name="Google Shape;993;g2805a5640c0_0_76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18463" y="1130025"/>
            <a:ext cx="11555075" cy="5102800"/>
          </a:xfrm>
          <a:prstGeom prst="rect">
            <a:avLst/>
          </a:prstGeom>
          <a:noFill/>
          <a:ln>
            <a:noFill/>
          </a:ln>
        </p:spPr>
      </p:pic>
    </p:spTree>
    <p:extLst>
      <p:ext uri="{BB962C8B-B14F-4D97-AF65-F5344CB8AC3E}">
        <p14:creationId xmlns:p14="http://schemas.microsoft.com/office/powerpoint/2010/main" val="1334720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g2805a5640c0_0_7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Protected Areas - EO approach</a:t>
            </a:r>
            <a:endParaRPr/>
          </a:p>
        </p:txBody>
      </p:sp>
      <p:grpSp>
        <p:nvGrpSpPr>
          <p:cNvPr id="999" name="Google Shape;999;g2805a5640c0_0_796"/>
          <p:cNvGrpSpPr/>
          <p:nvPr/>
        </p:nvGrpSpPr>
        <p:grpSpPr>
          <a:xfrm>
            <a:off x="8105358" y="6333373"/>
            <a:ext cx="4036883" cy="481502"/>
            <a:chOff x="8464550" y="6408699"/>
            <a:chExt cx="3727500" cy="444600"/>
          </a:xfrm>
        </p:grpSpPr>
        <p:sp>
          <p:nvSpPr>
            <p:cNvPr id="1000" name="Google Shape;1000;g2805a5640c0_0_796"/>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001" name="Google Shape;1001;g2805a5640c0_0_79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002" name="Google Shape;1002;g2805a5640c0_0_796"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003" name="Google Shape;1003;g2805a5640c0_0_796"/>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1004" name="Google Shape;1004;g2805a5640c0_0_79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18463" y="1130025"/>
            <a:ext cx="11555075" cy="5102800"/>
          </a:xfrm>
          <a:prstGeom prst="rect">
            <a:avLst/>
          </a:prstGeom>
          <a:noFill/>
          <a:ln>
            <a:noFill/>
          </a:ln>
        </p:spPr>
      </p:pic>
      <p:sp>
        <p:nvSpPr>
          <p:cNvPr id="1005" name="Google Shape;1005;g2805a5640c0_0_796"/>
          <p:cNvSpPr/>
          <p:nvPr/>
        </p:nvSpPr>
        <p:spPr>
          <a:xfrm>
            <a:off x="8758425" y="5197775"/>
            <a:ext cx="1302600" cy="10350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g2805a5640c0_0_796"/>
          <p:cNvSpPr/>
          <p:nvPr/>
        </p:nvSpPr>
        <p:spPr>
          <a:xfrm>
            <a:off x="3088575" y="5197775"/>
            <a:ext cx="1302600" cy="10350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g2805a5640c0_0_796"/>
          <p:cNvSpPr/>
          <p:nvPr/>
        </p:nvSpPr>
        <p:spPr>
          <a:xfrm>
            <a:off x="10684175" y="4235950"/>
            <a:ext cx="1302600" cy="10350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g2805a5640c0_0_796"/>
          <p:cNvSpPr/>
          <p:nvPr/>
        </p:nvSpPr>
        <p:spPr>
          <a:xfrm>
            <a:off x="4810325" y="4162775"/>
            <a:ext cx="1302600" cy="10350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g2805a5640c0_0_796"/>
          <p:cNvSpPr/>
          <p:nvPr/>
        </p:nvSpPr>
        <p:spPr>
          <a:xfrm>
            <a:off x="6238400" y="4162775"/>
            <a:ext cx="542700" cy="893700"/>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g2805a5640c0_0_796"/>
          <p:cNvSpPr/>
          <p:nvPr/>
        </p:nvSpPr>
        <p:spPr>
          <a:xfrm>
            <a:off x="505800" y="4162775"/>
            <a:ext cx="542700" cy="893700"/>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285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g2805a5640c0_0_6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sz="3600" dirty="0"/>
              <a:t>Protected agriculture and pest distribution</a:t>
            </a:r>
            <a:endParaRPr sz="3600" dirty="0"/>
          </a:p>
        </p:txBody>
      </p:sp>
      <p:sp>
        <p:nvSpPr>
          <p:cNvPr id="934" name="Google Shape;934;g2805a5640c0_0_669"/>
          <p:cNvSpPr txBox="1">
            <a:spLocks noGrp="1"/>
          </p:cNvSpPr>
          <p:nvPr>
            <p:ph type="body" idx="1"/>
          </p:nvPr>
        </p:nvSpPr>
        <p:spPr>
          <a:xfrm>
            <a:off x="793195" y="1263884"/>
            <a:ext cx="10605600" cy="4699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a:solidFill>
                  <a:srgbClr val="000000"/>
                </a:solidFill>
              </a:rPr>
              <a:t>Example:  Tomato leafminer</a:t>
            </a:r>
            <a:endParaRPr/>
          </a:p>
        </p:txBody>
      </p:sp>
      <p:grpSp>
        <p:nvGrpSpPr>
          <p:cNvPr id="935" name="Google Shape;935;g2805a5640c0_0_669"/>
          <p:cNvGrpSpPr/>
          <p:nvPr/>
        </p:nvGrpSpPr>
        <p:grpSpPr>
          <a:xfrm>
            <a:off x="8105358" y="6333373"/>
            <a:ext cx="4036883" cy="481502"/>
            <a:chOff x="8464550" y="6408699"/>
            <a:chExt cx="3727500" cy="444600"/>
          </a:xfrm>
        </p:grpSpPr>
        <p:sp>
          <p:nvSpPr>
            <p:cNvPr id="936" name="Google Shape;936;g2805a5640c0_0_669"/>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937" name="Google Shape;937;g2805a5640c0_0_6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938" name="Google Shape;938;g2805a5640c0_0_669"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39" name="Google Shape;939;g2805a5640c0_0_669"/>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940" name="Google Shape;940;g2805a5640c0_0_669"/>
          <p:cNvPicPr preferRelativeResize="0"/>
          <p:nvPr/>
        </p:nvPicPr>
        <p:blipFill>
          <a:blip r:embed="rId6">
            <a:alphaModFix/>
          </a:blip>
          <a:stretch>
            <a:fillRect/>
          </a:stretch>
        </p:blipFill>
        <p:spPr>
          <a:xfrm>
            <a:off x="857250" y="1947500"/>
            <a:ext cx="3428550" cy="2047875"/>
          </a:xfrm>
          <a:prstGeom prst="rect">
            <a:avLst/>
          </a:prstGeom>
          <a:noFill/>
          <a:ln>
            <a:noFill/>
          </a:ln>
        </p:spPr>
      </p:pic>
      <p:pic>
        <p:nvPicPr>
          <p:cNvPr id="941" name="Google Shape;941;g2805a5640c0_0_669"/>
          <p:cNvPicPr preferRelativeResize="0"/>
          <p:nvPr/>
        </p:nvPicPr>
        <p:blipFill>
          <a:blip r:embed="rId7">
            <a:alphaModFix/>
          </a:blip>
          <a:stretch>
            <a:fillRect/>
          </a:stretch>
        </p:blipFill>
        <p:spPr>
          <a:xfrm>
            <a:off x="857250" y="3705150"/>
            <a:ext cx="3428550" cy="2047875"/>
          </a:xfrm>
          <a:prstGeom prst="rect">
            <a:avLst/>
          </a:prstGeom>
          <a:noFill/>
          <a:ln>
            <a:noFill/>
          </a:ln>
        </p:spPr>
      </p:pic>
      <p:pic>
        <p:nvPicPr>
          <p:cNvPr id="942" name="Google Shape;942;g2805a5640c0_0_669"/>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181475" y="1925275"/>
            <a:ext cx="7341819" cy="3827750"/>
          </a:xfrm>
          <a:prstGeom prst="rect">
            <a:avLst/>
          </a:prstGeom>
          <a:noFill/>
          <a:ln>
            <a:noFill/>
          </a:ln>
        </p:spPr>
      </p:pic>
      <p:sp>
        <p:nvSpPr>
          <p:cNvPr id="943" name="Google Shape;943;g2805a5640c0_0_669"/>
          <p:cNvSpPr txBox="1">
            <a:spLocks noGrp="1"/>
          </p:cNvSpPr>
          <p:nvPr>
            <p:ph type="body" idx="1"/>
          </p:nvPr>
        </p:nvSpPr>
        <p:spPr>
          <a:xfrm>
            <a:off x="857250" y="5829078"/>
            <a:ext cx="7038000" cy="580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a:t>Tomato leafminer (</a:t>
            </a:r>
            <a:r>
              <a:rPr lang="en-GB" sz="1800" i="1"/>
              <a:t>Tuta absoluta / Phthorimaea absoluta)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grpSp>
        <p:nvGrpSpPr>
          <p:cNvPr id="949" name="Google Shape;949;g2805a5640c0_0_711"/>
          <p:cNvGrpSpPr/>
          <p:nvPr/>
        </p:nvGrpSpPr>
        <p:grpSpPr>
          <a:xfrm>
            <a:off x="8105358" y="6333373"/>
            <a:ext cx="4036883" cy="481502"/>
            <a:chOff x="8464550" y="6408699"/>
            <a:chExt cx="3727500" cy="444600"/>
          </a:xfrm>
        </p:grpSpPr>
        <p:sp>
          <p:nvSpPr>
            <p:cNvPr id="950" name="Google Shape;950;g2805a5640c0_0_711"/>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951" name="Google Shape;951;g2805a5640c0_0_71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952" name="Google Shape;952;g2805a5640c0_0_711"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53" name="Google Shape;953;g2805a5640c0_0_711"/>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954" name="Google Shape;954;g2805a5640c0_0_711"/>
          <p:cNvPicPr preferRelativeResize="0"/>
          <p:nvPr/>
        </p:nvPicPr>
        <p:blipFill>
          <a:blip r:embed="rId6">
            <a:alphaModFix/>
          </a:blip>
          <a:stretch>
            <a:fillRect/>
          </a:stretch>
        </p:blipFill>
        <p:spPr>
          <a:xfrm>
            <a:off x="838188" y="1972538"/>
            <a:ext cx="4772025" cy="3343275"/>
          </a:xfrm>
          <a:prstGeom prst="rect">
            <a:avLst/>
          </a:prstGeom>
          <a:noFill/>
          <a:ln>
            <a:noFill/>
          </a:ln>
        </p:spPr>
      </p:pic>
      <p:pic>
        <p:nvPicPr>
          <p:cNvPr id="955" name="Google Shape;955;g2805a5640c0_0_711"/>
          <p:cNvPicPr preferRelativeResize="0"/>
          <p:nvPr/>
        </p:nvPicPr>
        <p:blipFill>
          <a:blip r:embed="rId7">
            <a:alphaModFix/>
          </a:blip>
          <a:stretch>
            <a:fillRect/>
          </a:stretch>
        </p:blipFill>
        <p:spPr>
          <a:xfrm>
            <a:off x="6696500" y="2010638"/>
            <a:ext cx="4762500" cy="3305175"/>
          </a:xfrm>
          <a:prstGeom prst="rect">
            <a:avLst/>
          </a:prstGeom>
          <a:noFill/>
          <a:ln>
            <a:noFill/>
          </a:ln>
        </p:spPr>
      </p:pic>
      <p:sp>
        <p:nvSpPr>
          <p:cNvPr id="956" name="Google Shape;956;g2805a5640c0_0_711"/>
          <p:cNvSpPr txBox="1">
            <a:spLocks noGrp="1"/>
          </p:cNvSpPr>
          <p:nvPr>
            <p:ph type="body" idx="1"/>
          </p:nvPr>
        </p:nvSpPr>
        <p:spPr>
          <a:xfrm>
            <a:off x="838200" y="5462875"/>
            <a:ext cx="3745800" cy="575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18"/>
              <a:buNone/>
            </a:pPr>
            <a:r>
              <a:rPr lang="en-GB" sz="1865"/>
              <a:t>Ecoclimatic Index (EI) </a:t>
            </a:r>
            <a:endParaRPr sz="1865"/>
          </a:p>
          <a:p>
            <a:pPr marL="0" lvl="0" indent="0" algn="l" rtl="0">
              <a:lnSpc>
                <a:spcPct val="90000"/>
              </a:lnSpc>
              <a:spcBef>
                <a:spcPts val="0"/>
              </a:spcBef>
              <a:spcAft>
                <a:spcPts val="0"/>
              </a:spcAft>
              <a:buSzPts val="1018"/>
              <a:buNone/>
            </a:pPr>
            <a:r>
              <a:rPr lang="en-GB" sz="1865"/>
              <a:t>Current climate scenario (no PAs)</a:t>
            </a:r>
            <a:endParaRPr sz="2790"/>
          </a:p>
        </p:txBody>
      </p:sp>
      <p:pic>
        <p:nvPicPr>
          <p:cNvPr id="957" name="Google Shape;957;g2805a5640c0_0_711"/>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0052113" y="445475"/>
            <a:ext cx="2090125" cy="1360750"/>
          </a:xfrm>
          <a:prstGeom prst="rect">
            <a:avLst/>
          </a:prstGeom>
          <a:noFill/>
          <a:ln>
            <a:noFill/>
          </a:ln>
        </p:spPr>
      </p:pic>
      <p:sp>
        <p:nvSpPr>
          <p:cNvPr id="958" name="Google Shape;958;g2805a5640c0_0_711"/>
          <p:cNvSpPr txBox="1">
            <a:spLocks noGrp="1"/>
          </p:cNvSpPr>
          <p:nvPr>
            <p:ph type="body" idx="1"/>
          </p:nvPr>
        </p:nvSpPr>
        <p:spPr>
          <a:xfrm>
            <a:off x="722655" y="508689"/>
            <a:ext cx="8067015" cy="952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dirty="0">
                <a:solidFill>
                  <a:srgbClr val="000000"/>
                </a:solidFill>
              </a:rPr>
              <a:t>Protected agriculture matters: Year-round persistence of Tuta absoluta in China where it should not (</a:t>
            </a:r>
            <a:r>
              <a:rPr lang="en-GB" sz="1800" b="1" dirty="0"/>
              <a:t>Liu et al. 2023.)</a:t>
            </a:r>
            <a:endParaRPr dirty="0"/>
          </a:p>
        </p:txBody>
      </p:sp>
      <p:sp>
        <p:nvSpPr>
          <p:cNvPr id="959" name="Google Shape;959;g2805a5640c0_0_711"/>
          <p:cNvSpPr txBox="1">
            <a:spLocks noGrp="1"/>
          </p:cNvSpPr>
          <p:nvPr>
            <p:ph type="body" idx="1"/>
          </p:nvPr>
        </p:nvSpPr>
        <p:spPr>
          <a:xfrm>
            <a:off x="6696500" y="5462875"/>
            <a:ext cx="3745800" cy="73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65"/>
              <a:t>Ecoclimatic Index (EI) </a:t>
            </a:r>
            <a:endParaRPr sz="1865"/>
          </a:p>
          <a:p>
            <a:pPr marL="0" lvl="0" indent="0" algn="l" rtl="0">
              <a:lnSpc>
                <a:spcPct val="90000"/>
              </a:lnSpc>
              <a:spcBef>
                <a:spcPts val="0"/>
              </a:spcBef>
              <a:spcAft>
                <a:spcPts val="0"/>
              </a:spcAft>
              <a:buNone/>
            </a:pPr>
            <a:r>
              <a:rPr lang="en-GB" sz="1800"/>
              <a:t>Current climate scenario with PAs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Google Shape;1015;g2805a5640c0_4_40"/>
          <p:cNvPicPr preferRelativeResize="0"/>
          <p:nvPr/>
        </p:nvPicPr>
        <p:blipFill>
          <a:blip r:embed="rId3">
            <a:alphaModFix/>
          </a:blip>
          <a:stretch>
            <a:fillRect/>
          </a:stretch>
        </p:blipFill>
        <p:spPr>
          <a:xfrm>
            <a:off x="0" y="0"/>
            <a:ext cx="12191999" cy="6333375"/>
          </a:xfrm>
          <a:prstGeom prst="rect">
            <a:avLst/>
          </a:prstGeom>
          <a:noFill/>
          <a:ln>
            <a:noFill/>
          </a:ln>
        </p:spPr>
      </p:pic>
      <p:grpSp>
        <p:nvGrpSpPr>
          <p:cNvPr id="1016" name="Google Shape;1016;g2805a5640c0_4_40"/>
          <p:cNvGrpSpPr/>
          <p:nvPr/>
        </p:nvGrpSpPr>
        <p:grpSpPr>
          <a:xfrm>
            <a:off x="8105358" y="6333373"/>
            <a:ext cx="4036883" cy="481502"/>
            <a:chOff x="8464550" y="6408699"/>
            <a:chExt cx="3727500" cy="444600"/>
          </a:xfrm>
        </p:grpSpPr>
        <p:sp>
          <p:nvSpPr>
            <p:cNvPr id="1017" name="Google Shape;1017;g2805a5640c0_4_4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018" name="Google Shape;1018;g2805a5640c0_4_4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019" name="Google Shape;1019;g2805a5640c0_4_40" descr="C:\Users\Taylor\AppData\Local\Microsoft\Windows\INetCache\Content.MSO\FE803EF6.tmp"/>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020" name="Google Shape;1020;g2805a5640c0_4_40"/>
            <p:cNvPicPr preferRelativeResize="0"/>
            <p:nvPr/>
          </p:nvPicPr>
          <p:blipFill rotWithShape="1">
            <a:blip r:embed="rId6">
              <a:alphaModFix/>
            </a:blip>
            <a:srcRect/>
            <a:stretch/>
          </p:blipFill>
          <p:spPr>
            <a:xfrm>
              <a:off x="9934630" y="6450616"/>
              <a:ext cx="1094431" cy="360664"/>
            </a:xfrm>
            <a:prstGeom prst="rect">
              <a:avLst/>
            </a:prstGeom>
            <a:noFill/>
            <a:ln>
              <a:noFill/>
            </a:ln>
          </p:spPr>
        </p:pic>
      </p:grpSp>
      <p:sp>
        <p:nvSpPr>
          <p:cNvPr id="1021" name="Google Shape;1021;g2805a5640c0_4_40"/>
          <p:cNvSpPr txBox="1">
            <a:spLocks noGrp="1"/>
          </p:cNvSpPr>
          <p:nvPr>
            <p:ph type="title"/>
          </p:nvPr>
        </p:nvSpPr>
        <p:spPr>
          <a:xfrm>
            <a:off x="2629200" y="4791200"/>
            <a:ext cx="6933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sz="5200">
                <a:solidFill>
                  <a:schemeClr val="lt2"/>
                </a:solidFill>
              </a:rPr>
              <a:t>Canopy Temperature</a:t>
            </a:r>
            <a:endParaRPr sz="5200">
              <a:solidFill>
                <a:schemeClr val="lt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grpSp>
        <p:nvGrpSpPr>
          <p:cNvPr id="1026" name="Google Shape;1026;g2805a5640c0_4_117"/>
          <p:cNvGrpSpPr/>
          <p:nvPr/>
        </p:nvGrpSpPr>
        <p:grpSpPr>
          <a:xfrm>
            <a:off x="8105358" y="6333373"/>
            <a:ext cx="4036883" cy="481502"/>
            <a:chOff x="8464550" y="6408699"/>
            <a:chExt cx="3727500" cy="444600"/>
          </a:xfrm>
        </p:grpSpPr>
        <p:sp>
          <p:nvSpPr>
            <p:cNvPr id="1027" name="Google Shape;1027;g2805a5640c0_4_117"/>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028" name="Google Shape;1028;g2805a5640c0_4_1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029" name="Google Shape;1029;g2805a5640c0_4_117"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030" name="Google Shape;1030;g2805a5640c0_4_117"/>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2" name="Picture 1">
            <a:extLst>
              <a:ext uri="{FF2B5EF4-FFF2-40B4-BE49-F238E27FC236}">
                <a16:creationId xmlns:a16="http://schemas.microsoft.com/office/drawing/2014/main" id="{35FCC4E2-A079-4D66-B9F2-393A452063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3705" y="2490290"/>
            <a:ext cx="3337998" cy="3603946"/>
          </a:xfrm>
          <a:prstGeom prst="rect">
            <a:avLst/>
          </a:prstGeom>
        </p:spPr>
      </p:pic>
      <p:pic>
        <p:nvPicPr>
          <p:cNvPr id="3" name="Picture 2">
            <a:extLst>
              <a:ext uri="{FF2B5EF4-FFF2-40B4-BE49-F238E27FC236}">
                <a16:creationId xmlns:a16="http://schemas.microsoft.com/office/drawing/2014/main" id="{80CABD45-0622-438C-B6FF-366C877BCC1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1592" y="1276341"/>
            <a:ext cx="6088816" cy="2427897"/>
          </a:xfrm>
          <a:prstGeom prst="rect">
            <a:avLst/>
          </a:prstGeom>
        </p:spPr>
      </p:pic>
      <p:pic>
        <p:nvPicPr>
          <p:cNvPr id="4" name="Picture 3">
            <a:extLst>
              <a:ext uri="{FF2B5EF4-FFF2-40B4-BE49-F238E27FC236}">
                <a16:creationId xmlns:a16="http://schemas.microsoft.com/office/drawing/2014/main" id="{E0C4CB03-207B-4A59-96FA-BD0983B11CE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294247" y="2847686"/>
            <a:ext cx="4725825" cy="3246550"/>
          </a:xfrm>
          <a:prstGeom prst="rect">
            <a:avLst/>
          </a:prstGeom>
        </p:spPr>
      </p:pic>
      <p:sp>
        <p:nvSpPr>
          <p:cNvPr id="7" name="TextBox 6">
            <a:extLst>
              <a:ext uri="{FF2B5EF4-FFF2-40B4-BE49-F238E27FC236}">
                <a16:creationId xmlns:a16="http://schemas.microsoft.com/office/drawing/2014/main" id="{6ED1B811-030C-E0A2-6C8C-77394AB852B1}"/>
              </a:ext>
            </a:extLst>
          </p:cNvPr>
          <p:cNvSpPr txBox="1"/>
          <p:nvPr/>
        </p:nvSpPr>
        <p:spPr>
          <a:xfrm>
            <a:off x="311291" y="2627497"/>
            <a:ext cx="753732" cy="3170099"/>
          </a:xfrm>
          <a:prstGeom prst="rect">
            <a:avLst/>
          </a:prstGeom>
          <a:noFill/>
        </p:spPr>
        <p:txBody>
          <a:bodyPr wrap="none" rtlCol="0">
            <a:spAutoFit/>
          </a:bodyPr>
          <a:lstStyle/>
          <a:p>
            <a:r>
              <a:rPr lang="en-GB" sz="2000" dirty="0"/>
              <a:t>2m </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r>
              <a:rPr lang="en-GB" sz="2000" dirty="0"/>
              <a:t>0.5m</a:t>
            </a:r>
          </a:p>
        </p:txBody>
      </p:sp>
      <p:pic>
        <p:nvPicPr>
          <p:cNvPr id="8" name="Picture 7">
            <a:extLst>
              <a:ext uri="{FF2B5EF4-FFF2-40B4-BE49-F238E27FC236}">
                <a16:creationId xmlns:a16="http://schemas.microsoft.com/office/drawing/2014/main" id="{6F354411-9D07-4DE4-BF75-02E58C940CB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240775" y="5509642"/>
            <a:ext cx="598223" cy="575907"/>
          </a:xfrm>
          <a:prstGeom prst="rect">
            <a:avLst/>
          </a:prstGeom>
        </p:spPr>
      </p:pic>
      <p:sp>
        <p:nvSpPr>
          <p:cNvPr id="10" name="Google Shape;958;g2805a5640c0_0_711">
            <a:extLst>
              <a:ext uri="{FF2B5EF4-FFF2-40B4-BE49-F238E27FC236}">
                <a16:creationId xmlns:a16="http://schemas.microsoft.com/office/drawing/2014/main" id="{A8A479D9-1E7D-EABE-C479-04760C3CE5E0}"/>
              </a:ext>
            </a:extLst>
          </p:cNvPr>
          <p:cNvSpPr txBox="1">
            <a:spLocks noGrp="1"/>
          </p:cNvSpPr>
          <p:nvPr>
            <p:ph type="body" idx="1"/>
          </p:nvPr>
        </p:nvSpPr>
        <p:spPr>
          <a:xfrm>
            <a:off x="311291" y="282520"/>
            <a:ext cx="4960620" cy="111730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dirty="0">
                <a:solidFill>
                  <a:srgbClr val="000000"/>
                </a:solidFill>
              </a:rPr>
              <a:t>Analysing and ground truthing existing EO temperature products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2805a5640c0_0_0"/>
          <p:cNvSpPr/>
          <p:nvPr/>
        </p:nvSpPr>
        <p:spPr>
          <a:xfrm>
            <a:off x="6749900" y="429000"/>
            <a:ext cx="5184300" cy="1774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0200" algn="l" rtl="0">
              <a:lnSpc>
                <a:spcPct val="90000"/>
              </a:lnSpc>
              <a:spcBef>
                <a:spcPts val="0"/>
              </a:spcBef>
              <a:spcAft>
                <a:spcPts val="0"/>
              </a:spcAft>
              <a:buClr>
                <a:schemeClr val="dk2"/>
              </a:buClr>
              <a:buSzPts val="1600"/>
              <a:buAutoNum type="arabicPeriod"/>
            </a:pPr>
            <a:r>
              <a:rPr lang="en-GB" sz="1600">
                <a:solidFill>
                  <a:schemeClr val="dk1"/>
                </a:solidFill>
              </a:rPr>
              <a:t>Global irrigation data product</a:t>
            </a:r>
            <a:endParaRPr sz="1600">
              <a:solidFill>
                <a:schemeClr val="dk1"/>
              </a:solidFill>
            </a:endParaRPr>
          </a:p>
          <a:p>
            <a:pPr marL="457200" lvl="0" indent="-330200" algn="l" rtl="0">
              <a:lnSpc>
                <a:spcPct val="90000"/>
              </a:lnSpc>
              <a:spcBef>
                <a:spcPts val="0"/>
              </a:spcBef>
              <a:spcAft>
                <a:spcPts val="0"/>
              </a:spcAft>
              <a:buClr>
                <a:schemeClr val="dk2"/>
              </a:buClr>
              <a:buSzPts val="1600"/>
              <a:buAutoNum type="arabicPeriod"/>
            </a:pPr>
            <a:r>
              <a:rPr lang="en-GB" sz="1600">
                <a:solidFill>
                  <a:schemeClr val="dk1"/>
                </a:solidFill>
              </a:rPr>
              <a:t>Protected agriculture datasets (UK &amp; Australia)</a:t>
            </a:r>
            <a:endParaRPr sz="1600">
              <a:solidFill>
                <a:schemeClr val="dk1"/>
              </a:solidFill>
            </a:endParaRPr>
          </a:p>
          <a:p>
            <a:pPr marL="457200" lvl="0" indent="-330200" algn="l" rtl="0">
              <a:lnSpc>
                <a:spcPct val="90000"/>
              </a:lnSpc>
              <a:spcBef>
                <a:spcPts val="0"/>
              </a:spcBef>
              <a:spcAft>
                <a:spcPts val="0"/>
              </a:spcAft>
              <a:buClr>
                <a:schemeClr val="dk2"/>
              </a:buClr>
              <a:buSzPts val="1600"/>
              <a:buAutoNum type="arabicPeriod"/>
            </a:pPr>
            <a:r>
              <a:rPr lang="en-GB" sz="1600">
                <a:solidFill>
                  <a:schemeClr val="dk1"/>
                </a:solidFill>
              </a:rPr>
              <a:t>Canopy temperature datasets (UK &amp; Australia)</a:t>
            </a:r>
            <a:endParaRPr sz="160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1600">
              <a:solidFill>
                <a:schemeClr val="dk1"/>
              </a:solidFill>
            </a:endParaRPr>
          </a:p>
          <a:p>
            <a:pPr marL="457200" lvl="0" indent="-330200" algn="l" rtl="0">
              <a:lnSpc>
                <a:spcPct val="90000"/>
              </a:lnSpc>
              <a:spcBef>
                <a:spcPts val="0"/>
              </a:spcBef>
              <a:spcAft>
                <a:spcPts val="0"/>
              </a:spcAft>
              <a:buClr>
                <a:schemeClr val="dk2"/>
              </a:buClr>
              <a:buSzPts val="1600"/>
              <a:buChar char="-"/>
            </a:pPr>
            <a:r>
              <a:rPr lang="en-GB" sz="1600">
                <a:solidFill>
                  <a:schemeClr val="dk1"/>
                </a:solidFill>
              </a:rPr>
              <a:t>Demonstrator pest models showcasing new datasets</a:t>
            </a:r>
            <a:endParaRPr sz="1600">
              <a:solidFill>
                <a:schemeClr val="dk1"/>
              </a:solidFill>
            </a:endParaRPr>
          </a:p>
          <a:p>
            <a:pPr marL="457200" lvl="0" indent="-330200" algn="l" rtl="0">
              <a:lnSpc>
                <a:spcPct val="90000"/>
              </a:lnSpc>
              <a:spcBef>
                <a:spcPts val="0"/>
              </a:spcBef>
              <a:spcAft>
                <a:spcPts val="0"/>
              </a:spcAft>
              <a:buClr>
                <a:schemeClr val="dk2"/>
              </a:buClr>
              <a:buSzPts val="1600"/>
              <a:buChar char="-"/>
            </a:pPr>
            <a:r>
              <a:rPr lang="en-GB" sz="1600">
                <a:solidFill>
                  <a:schemeClr val="dk1"/>
                </a:solidFill>
              </a:rPr>
              <a:t>Papers publishing methods</a:t>
            </a:r>
            <a:endParaRPr sz="1200"/>
          </a:p>
        </p:txBody>
      </p:sp>
      <p:sp>
        <p:nvSpPr>
          <p:cNvPr id="654" name="Google Shape;654;g2805a5640c0_0_0"/>
          <p:cNvSpPr txBox="1">
            <a:spLocks noGrp="1"/>
          </p:cNvSpPr>
          <p:nvPr>
            <p:ph type="title"/>
          </p:nvPr>
        </p:nvSpPr>
        <p:spPr>
          <a:xfrm>
            <a:off x="838200" y="365125"/>
            <a:ext cx="2843400" cy="754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dirty="0"/>
              <a:t>Timeline</a:t>
            </a:r>
            <a:endParaRPr dirty="0"/>
          </a:p>
        </p:txBody>
      </p:sp>
      <p:grpSp>
        <p:nvGrpSpPr>
          <p:cNvPr id="655" name="Google Shape;655;g2805a5640c0_0_0"/>
          <p:cNvGrpSpPr/>
          <p:nvPr/>
        </p:nvGrpSpPr>
        <p:grpSpPr>
          <a:xfrm>
            <a:off x="8105358" y="6333373"/>
            <a:ext cx="4036883" cy="481502"/>
            <a:chOff x="8464550" y="6408699"/>
            <a:chExt cx="3727500" cy="444600"/>
          </a:xfrm>
        </p:grpSpPr>
        <p:sp>
          <p:nvSpPr>
            <p:cNvPr id="656" name="Google Shape;656;g2805a5640c0_0_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57" name="Google Shape;657;g2805a5640c0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658" name="Google Shape;658;g2805a5640c0_0_0"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659" name="Google Shape;659;g2805a5640c0_0_0"/>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660" name="Google Shape;660;g2805a5640c0_0_0"/>
          <p:cNvSpPr/>
          <p:nvPr/>
        </p:nvSpPr>
        <p:spPr>
          <a:xfrm>
            <a:off x="1574575" y="3506625"/>
            <a:ext cx="1285200" cy="3723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g2805a5640c0_0_0"/>
          <p:cNvSpPr txBox="1">
            <a:spLocks noGrp="1"/>
          </p:cNvSpPr>
          <p:nvPr>
            <p:ph type="body" idx="1"/>
          </p:nvPr>
        </p:nvSpPr>
        <p:spPr>
          <a:xfrm>
            <a:off x="71850" y="3582825"/>
            <a:ext cx="1358700" cy="37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b="1"/>
              <a:t>Phase 1</a:t>
            </a:r>
            <a:endParaRPr sz="1800" b="1"/>
          </a:p>
        </p:txBody>
      </p:sp>
      <p:cxnSp>
        <p:nvCxnSpPr>
          <p:cNvPr id="662" name="Google Shape;662;g2805a5640c0_0_0"/>
          <p:cNvCxnSpPr/>
          <p:nvPr/>
        </p:nvCxnSpPr>
        <p:spPr>
          <a:xfrm rot="10800000">
            <a:off x="1574575" y="3190575"/>
            <a:ext cx="0" cy="654600"/>
          </a:xfrm>
          <a:prstGeom prst="straightConnector1">
            <a:avLst/>
          </a:prstGeom>
          <a:noFill/>
          <a:ln w="19050" cap="flat" cmpd="sng">
            <a:solidFill>
              <a:schemeClr val="dk1"/>
            </a:solidFill>
            <a:prstDash val="solid"/>
            <a:round/>
            <a:headEnd type="none" w="med" len="med"/>
            <a:tailEnd type="none" w="med" len="med"/>
          </a:ln>
        </p:spPr>
      </p:cxnSp>
      <p:sp>
        <p:nvSpPr>
          <p:cNvPr id="663" name="Google Shape;663;g2805a5640c0_0_0"/>
          <p:cNvSpPr txBox="1">
            <a:spLocks noGrp="1"/>
          </p:cNvSpPr>
          <p:nvPr>
            <p:ph type="body" idx="1"/>
          </p:nvPr>
        </p:nvSpPr>
        <p:spPr>
          <a:xfrm>
            <a:off x="1127575" y="4008500"/>
            <a:ext cx="894000" cy="37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a:t>Jan 22</a:t>
            </a:r>
            <a:endParaRPr/>
          </a:p>
        </p:txBody>
      </p:sp>
      <p:cxnSp>
        <p:nvCxnSpPr>
          <p:cNvPr id="664" name="Google Shape;664;g2805a5640c0_0_0"/>
          <p:cNvCxnSpPr/>
          <p:nvPr/>
        </p:nvCxnSpPr>
        <p:spPr>
          <a:xfrm rot="10800000">
            <a:off x="2851436" y="3190575"/>
            <a:ext cx="0" cy="654600"/>
          </a:xfrm>
          <a:prstGeom prst="straightConnector1">
            <a:avLst/>
          </a:prstGeom>
          <a:noFill/>
          <a:ln w="19050" cap="flat" cmpd="sng">
            <a:solidFill>
              <a:schemeClr val="dk1"/>
            </a:solidFill>
            <a:prstDash val="solid"/>
            <a:round/>
            <a:headEnd type="none" w="med" len="med"/>
            <a:tailEnd type="none" w="med" len="med"/>
          </a:ln>
        </p:spPr>
      </p:cxnSp>
      <p:sp>
        <p:nvSpPr>
          <p:cNvPr id="665" name="Google Shape;665;g2805a5640c0_0_0"/>
          <p:cNvSpPr txBox="1">
            <a:spLocks noGrp="1"/>
          </p:cNvSpPr>
          <p:nvPr>
            <p:ph type="body" idx="1"/>
          </p:nvPr>
        </p:nvSpPr>
        <p:spPr>
          <a:xfrm>
            <a:off x="2392425" y="4008500"/>
            <a:ext cx="894000" cy="3723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None/>
            </a:pPr>
            <a:r>
              <a:rPr lang="en-GB" sz="1800"/>
              <a:t>Mar 22</a:t>
            </a:r>
            <a:endParaRPr/>
          </a:p>
        </p:txBody>
      </p:sp>
      <p:sp>
        <p:nvSpPr>
          <p:cNvPr id="666" name="Google Shape;666;g2805a5640c0_0_0"/>
          <p:cNvSpPr/>
          <p:nvPr/>
        </p:nvSpPr>
        <p:spPr>
          <a:xfrm>
            <a:off x="6681625" y="4522175"/>
            <a:ext cx="1739100" cy="3723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g2805a5640c0_0_0"/>
          <p:cNvSpPr txBox="1">
            <a:spLocks noGrp="1"/>
          </p:cNvSpPr>
          <p:nvPr>
            <p:ph type="body" idx="1"/>
          </p:nvPr>
        </p:nvSpPr>
        <p:spPr>
          <a:xfrm>
            <a:off x="71850" y="4704625"/>
            <a:ext cx="1358700" cy="37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b="1"/>
              <a:t>Phase 2</a:t>
            </a:r>
            <a:endParaRPr b="1"/>
          </a:p>
        </p:txBody>
      </p:sp>
      <p:cxnSp>
        <p:nvCxnSpPr>
          <p:cNvPr id="668" name="Google Shape;668;g2805a5640c0_0_0"/>
          <p:cNvCxnSpPr/>
          <p:nvPr/>
        </p:nvCxnSpPr>
        <p:spPr>
          <a:xfrm rot="10800000">
            <a:off x="6681625" y="4206125"/>
            <a:ext cx="0" cy="654600"/>
          </a:xfrm>
          <a:prstGeom prst="straightConnector1">
            <a:avLst/>
          </a:prstGeom>
          <a:noFill/>
          <a:ln w="19050" cap="flat" cmpd="sng">
            <a:solidFill>
              <a:schemeClr val="dk1"/>
            </a:solidFill>
            <a:prstDash val="solid"/>
            <a:round/>
            <a:headEnd type="none" w="med" len="med"/>
            <a:tailEnd type="none" w="med" len="med"/>
          </a:ln>
        </p:spPr>
      </p:cxnSp>
      <p:sp>
        <p:nvSpPr>
          <p:cNvPr id="669" name="Google Shape;669;g2805a5640c0_0_0"/>
          <p:cNvSpPr txBox="1">
            <a:spLocks noGrp="1"/>
          </p:cNvSpPr>
          <p:nvPr>
            <p:ph type="body" idx="1"/>
          </p:nvPr>
        </p:nvSpPr>
        <p:spPr>
          <a:xfrm>
            <a:off x="6234625" y="5000725"/>
            <a:ext cx="894000" cy="37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a:t>Apr 23</a:t>
            </a:r>
            <a:endParaRPr/>
          </a:p>
        </p:txBody>
      </p:sp>
      <p:cxnSp>
        <p:nvCxnSpPr>
          <p:cNvPr id="670" name="Google Shape;670;g2805a5640c0_0_0"/>
          <p:cNvCxnSpPr/>
          <p:nvPr/>
        </p:nvCxnSpPr>
        <p:spPr>
          <a:xfrm rot="10800000">
            <a:off x="11415925" y="2195225"/>
            <a:ext cx="7200" cy="2665500"/>
          </a:xfrm>
          <a:prstGeom prst="straightConnector1">
            <a:avLst/>
          </a:prstGeom>
          <a:noFill/>
          <a:ln w="19050" cap="flat" cmpd="sng">
            <a:solidFill>
              <a:schemeClr val="dk1"/>
            </a:solidFill>
            <a:prstDash val="solid"/>
            <a:round/>
            <a:headEnd type="none" w="med" len="med"/>
            <a:tailEnd type="none" w="med" len="med"/>
          </a:ln>
        </p:spPr>
      </p:cxnSp>
      <p:sp>
        <p:nvSpPr>
          <p:cNvPr id="671" name="Google Shape;671;g2805a5640c0_0_0"/>
          <p:cNvSpPr txBox="1">
            <a:spLocks noGrp="1"/>
          </p:cNvSpPr>
          <p:nvPr>
            <p:ph type="body" idx="1"/>
          </p:nvPr>
        </p:nvSpPr>
        <p:spPr>
          <a:xfrm>
            <a:off x="10976125" y="5000725"/>
            <a:ext cx="894000" cy="3723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None/>
            </a:pPr>
            <a:r>
              <a:rPr lang="en-GB" sz="1800"/>
              <a:t>Mar 25</a:t>
            </a:r>
            <a:endParaRPr/>
          </a:p>
        </p:txBody>
      </p:sp>
      <p:cxnSp>
        <p:nvCxnSpPr>
          <p:cNvPr id="672" name="Google Shape;672;g2805a5640c0_0_0"/>
          <p:cNvCxnSpPr/>
          <p:nvPr/>
        </p:nvCxnSpPr>
        <p:spPr>
          <a:xfrm rot="10800000" flipH="1">
            <a:off x="2871750" y="3869950"/>
            <a:ext cx="2029800" cy="9000"/>
          </a:xfrm>
          <a:prstGeom prst="straightConnector1">
            <a:avLst/>
          </a:prstGeom>
          <a:noFill/>
          <a:ln w="19050" cap="flat" cmpd="sng">
            <a:solidFill>
              <a:schemeClr val="dk1"/>
            </a:solidFill>
            <a:prstDash val="dash"/>
            <a:round/>
            <a:headEnd type="none" w="med" len="med"/>
            <a:tailEnd type="none" w="med" len="med"/>
          </a:ln>
        </p:spPr>
      </p:cxnSp>
      <p:cxnSp>
        <p:nvCxnSpPr>
          <p:cNvPr id="673" name="Google Shape;673;g2805a5640c0_0_0"/>
          <p:cNvCxnSpPr/>
          <p:nvPr/>
        </p:nvCxnSpPr>
        <p:spPr>
          <a:xfrm rot="10800000">
            <a:off x="4882350" y="3290350"/>
            <a:ext cx="0" cy="588600"/>
          </a:xfrm>
          <a:prstGeom prst="straightConnector1">
            <a:avLst/>
          </a:prstGeom>
          <a:noFill/>
          <a:ln w="19050" cap="flat" cmpd="sng">
            <a:solidFill>
              <a:schemeClr val="dk1"/>
            </a:solidFill>
            <a:prstDash val="solid"/>
            <a:round/>
            <a:headEnd type="none" w="med" len="med"/>
            <a:tailEnd type="none" w="med" len="med"/>
          </a:ln>
        </p:spPr>
      </p:cxnSp>
      <p:sp>
        <p:nvSpPr>
          <p:cNvPr id="674" name="Google Shape;674;g2805a5640c0_0_0"/>
          <p:cNvSpPr txBox="1">
            <a:spLocks noGrp="1"/>
          </p:cNvSpPr>
          <p:nvPr>
            <p:ph type="body" idx="1"/>
          </p:nvPr>
        </p:nvSpPr>
        <p:spPr>
          <a:xfrm>
            <a:off x="4239750" y="2053325"/>
            <a:ext cx="1285200" cy="48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a:t>IPRRG 22</a:t>
            </a:r>
            <a:endParaRPr/>
          </a:p>
        </p:txBody>
      </p:sp>
      <p:pic>
        <p:nvPicPr>
          <p:cNvPr id="675" name="Google Shape;675;g2805a5640c0_0_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104275" y="2455675"/>
            <a:ext cx="1463650" cy="974000"/>
          </a:xfrm>
          <a:prstGeom prst="rect">
            <a:avLst/>
          </a:prstGeom>
          <a:noFill/>
          <a:ln>
            <a:noFill/>
          </a:ln>
        </p:spPr>
      </p:pic>
      <p:sp>
        <p:nvSpPr>
          <p:cNvPr id="676" name="Google Shape;676;g2805a5640c0_0_0"/>
          <p:cNvSpPr txBox="1">
            <a:spLocks noGrp="1"/>
          </p:cNvSpPr>
          <p:nvPr>
            <p:ph type="body" idx="1"/>
          </p:nvPr>
        </p:nvSpPr>
        <p:spPr>
          <a:xfrm>
            <a:off x="4435350" y="4008500"/>
            <a:ext cx="894000" cy="37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a:t>Oct 22</a:t>
            </a:r>
            <a:endParaRPr/>
          </a:p>
        </p:txBody>
      </p:sp>
      <p:sp>
        <p:nvSpPr>
          <p:cNvPr id="677" name="Google Shape;677;g2805a5640c0_0_0"/>
          <p:cNvSpPr/>
          <p:nvPr/>
        </p:nvSpPr>
        <p:spPr>
          <a:xfrm>
            <a:off x="8371375" y="4522175"/>
            <a:ext cx="3051600" cy="372300"/>
          </a:xfrm>
          <a:prstGeom prst="rect">
            <a:avLst/>
          </a:prstGeom>
          <a:solidFill>
            <a:srgbClr val="D9D2E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8" name="Google Shape;678;g2805a5640c0_0_0"/>
          <p:cNvCxnSpPr/>
          <p:nvPr/>
        </p:nvCxnSpPr>
        <p:spPr>
          <a:xfrm rot="10800000">
            <a:off x="8371225" y="4182500"/>
            <a:ext cx="0" cy="654600"/>
          </a:xfrm>
          <a:prstGeom prst="straightConnector1">
            <a:avLst/>
          </a:prstGeom>
          <a:noFill/>
          <a:ln w="19050" cap="flat" cmpd="sng">
            <a:solidFill>
              <a:schemeClr val="dk1"/>
            </a:solidFill>
            <a:prstDash val="solid"/>
            <a:round/>
            <a:headEnd type="none" w="med" len="med"/>
            <a:tailEnd type="none" w="med" len="med"/>
          </a:ln>
        </p:spPr>
      </p:cxnSp>
      <p:sp>
        <p:nvSpPr>
          <p:cNvPr id="679" name="Google Shape;679;g2805a5640c0_0_0"/>
          <p:cNvSpPr txBox="1">
            <a:spLocks noGrp="1"/>
          </p:cNvSpPr>
          <p:nvPr>
            <p:ph type="body" idx="1"/>
          </p:nvPr>
        </p:nvSpPr>
        <p:spPr>
          <a:xfrm>
            <a:off x="7924225" y="5000725"/>
            <a:ext cx="894000" cy="3723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None/>
            </a:pPr>
            <a:r>
              <a:rPr lang="en-GB" sz="1800"/>
              <a:t>Sept 23</a:t>
            </a:r>
            <a:endParaRPr/>
          </a:p>
        </p:txBody>
      </p:sp>
      <p:pic>
        <p:nvPicPr>
          <p:cNvPr id="680" name="Google Shape;680;g2805a5640c0_0_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021375" y="2300425"/>
            <a:ext cx="1660100" cy="836401"/>
          </a:xfrm>
          <a:prstGeom prst="rect">
            <a:avLst/>
          </a:prstGeom>
          <a:noFill/>
          <a:ln>
            <a:noFill/>
          </a:ln>
        </p:spPr>
      </p:pic>
      <p:pic>
        <p:nvPicPr>
          <p:cNvPr id="681" name="Google Shape;681;g2805a5640c0_0_0"/>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7601012" y="3346100"/>
            <a:ext cx="1540424" cy="836399"/>
          </a:xfrm>
          <a:prstGeom prst="rect">
            <a:avLst/>
          </a:prstGeom>
          <a:noFill/>
          <a:ln>
            <a:noFill/>
          </a:ln>
        </p:spPr>
      </p:pic>
      <p:sp>
        <p:nvSpPr>
          <p:cNvPr id="682" name="Google Shape;682;g2805a5640c0_0_0"/>
          <p:cNvSpPr txBox="1">
            <a:spLocks noGrp="1"/>
          </p:cNvSpPr>
          <p:nvPr>
            <p:ph type="body" idx="1"/>
          </p:nvPr>
        </p:nvSpPr>
        <p:spPr>
          <a:xfrm>
            <a:off x="7743113" y="2952400"/>
            <a:ext cx="1285200" cy="48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a:t>IPRRG 23</a:t>
            </a:r>
            <a:endParaRPr/>
          </a:p>
        </p:txBody>
      </p:sp>
      <p:sp>
        <p:nvSpPr>
          <p:cNvPr id="683" name="Google Shape;683;g2805a5640c0_0_0"/>
          <p:cNvSpPr txBox="1">
            <a:spLocks noGrp="1"/>
          </p:cNvSpPr>
          <p:nvPr>
            <p:ph type="body" idx="1"/>
          </p:nvPr>
        </p:nvSpPr>
        <p:spPr>
          <a:xfrm>
            <a:off x="1901475" y="1690825"/>
            <a:ext cx="1899900" cy="836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dirty="0"/>
              <a:t>Prototype irrigation method</a:t>
            </a:r>
            <a:endParaRPr dirty="0"/>
          </a:p>
        </p:txBody>
      </p:sp>
      <p:pic>
        <p:nvPicPr>
          <p:cNvPr id="684" name="Google Shape;684;g2805a5640c0_0_0"/>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10976125" y="3279500"/>
            <a:ext cx="894000" cy="894000"/>
          </a:xfrm>
          <a:prstGeom prst="rect">
            <a:avLst/>
          </a:prstGeom>
          <a:noFill/>
          <a:ln>
            <a:noFill/>
          </a:ln>
        </p:spPr>
      </p:pic>
      <p:cxnSp>
        <p:nvCxnSpPr>
          <p:cNvPr id="685" name="Google Shape;685;g2805a5640c0_0_0"/>
          <p:cNvCxnSpPr/>
          <p:nvPr/>
        </p:nvCxnSpPr>
        <p:spPr>
          <a:xfrm>
            <a:off x="4917975" y="4886425"/>
            <a:ext cx="1763700" cy="0"/>
          </a:xfrm>
          <a:prstGeom prst="straightConnector1">
            <a:avLst/>
          </a:prstGeom>
          <a:noFill/>
          <a:ln w="19050" cap="flat" cmpd="sng">
            <a:solidFill>
              <a:schemeClr val="dk1"/>
            </a:solidFill>
            <a:prstDash val="dash"/>
            <a:round/>
            <a:headEnd type="none" w="med" len="med"/>
            <a:tailEnd type="none" w="med" len="med"/>
          </a:ln>
        </p:spPr>
      </p:cxnSp>
      <p:sp>
        <p:nvSpPr>
          <p:cNvPr id="3" name="TextBox 2">
            <a:extLst>
              <a:ext uri="{FF2B5EF4-FFF2-40B4-BE49-F238E27FC236}">
                <a16:creationId xmlns:a16="http://schemas.microsoft.com/office/drawing/2014/main" id="{8F41752E-2671-3750-82CE-5C8D9096CD34}"/>
              </a:ext>
            </a:extLst>
          </p:cNvPr>
          <p:cNvSpPr txBox="1"/>
          <p:nvPr/>
        </p:nvSpPr>
        <p:spPr>
          <a:xfrm>
            <a:off x="43431" y="1686812"/>
            <a:ext cx="1899900" cy="366513"/>
          </a:xfrm>
          <a:prstGeom prst="rect">
            <a:avLst/>
          </a:prstGeom>
          <a:noFill/>
        </p:spPr>
        <p:txBody>
          <a:bodyPr wrap="square">
            <a:spAutoFit/>
          </a:bodyPr>
          <a:lstStyle/>
          <a:p>
            <a:r>
              <a:rPr lang="en-GB" sz="1800" dirty="0"/>
              <a:t>EO4AgroClimate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2805a5640c0_0_0"/>
          <p:cNvSpPr/>
          <p:nvPr/>
        </p:nvSpPr>
        <p:spPr>
          <a:xfrm>
            <a:off x="6749900" y="429000"/>
            <a:ext cx="5184300" cy="1774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0200" algn="l" rtl="0">
              <a:lnSpc>
                <a:spcPct val="90000"/>
              </a:lnSpc>
              <a:spcBef>
                <a:spcPts val="0"/>
              </a:spcBef>
              <a:spcAft>
                <a:spcPts val="0"/>
              </a:spcAft>
              <a:buClr>
                <a:schemeClr val="dk2"/>
              </a:buClr>
              <a:buSzPts val="1600"/>
              <a:buAutoNum type="arabicPeriod"/>
            </a:pPr>
            <a:r>
              <a:rPr lang="en-GB" sz="1600">
                <a:solidFill>
                  <a:schemeClr val="dk1"/>
                </a:solidFill>
              </a:rPr>
              <a:t>Global irrigation data product</a:t>
            </a:r>
            <a:endParaRPr sz="1600">
              <a:solidFill>
                <a:schemeClr val="dk1"/>
              </a:solidFill>
            </a:endParaRPr>
          </a:p>
          <a:p>
            <a:pPr marL="457200" lvl="0" indent="-330200" algn="l" rtl="0">
              <a:lnSpc>
                <a:spcPct val="90000"/>
              </a:lnSpc>
              <a:spcBef>
                <a:spcPts val="0"/>
              </a:spcBef>
              <a:spcAft>
                <a:spcPts val="0"/>
              </a:spcAft>
              <a:buClr>
                <a:schemeClr val="dk2"/>
              </a:buClr>
              <a:buSzPts val="1600"/>
              <a:buAutoNum type="arabicPeriod"/>
            </a:pPr>
            <a:r>
              <a:rPr lang="en-GB" sz="1600">
                <a:solidFill>
                  <a:schemeClr val="dk1"/>
                </a:solidFill>
              </a:rPr>
              <a:t>Protected agriculture datasets (UK &amp; Australia)</a:t>
            </a:r>
            <a:endParaRPr sz="1600">
              <a:solidFill>
                <a:schemeClr val="dk1"/>
              </a:solidFill>
            </a:endParaRPr>
          </a:p>
          <a:p>
            <a:pPr marL="457200" lvl="0" indent="-330200" algn="l" rtl="0">
              <a:lnSpc>
                <a:spcPct val="90000"/>
              </a:lnSpc>
              <a:spcBef>
                <a:spcPts val="0"/>
              </a:spcBef>
              <a:spcAft>
                <a:spcPts val="0"/>
              </a:spcAft>
              <a:buClr>
                <a:schemeClr val="dk2"/>
              </a:buClr>
              <a:buSzPts val="1600"/>
              <a:buAutoNum type="arabicPeriod"/>
            </a:pPr>
            <a:r>
              <a:rPr lang="en-GB" sz="1600">
                <a:solidFill>
                  <a:schemeClr val="dk1"/>
                </a:solidFill>
              </a:rPr>
              <a:t>Canopy temperature datasets (UK &amp; Australia)</a:t>
            </a:r>
            <a:endParaRPr sz="160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1600">
              <a:solidFill>
                <a:schemeClr val="dk1"/>
              </a:solidFill>
            </a:endParaRPr>
          </a:p>
          <a:p>
            <a:pPr marL="457200" lvl="0" indent="-330200" algn="l" rtl="0">
              <a:lnSpc>
                <a:spcPct val="90000"/>
              </a:lnSpc>
              <a:spcBef>
                <a:spcPts val="0"/>
              </a:spcBef>
              <a:spcAft>
                <a:spcPts val="0"/>
              </a:spcAft>
              <a:buClr>
                <a:schemeClr val="dk2"/>
              </a:buClr>
              <a:buSzPts val="1600"/>
              <a:buChar char="-"/>
            </a:pPr>
            <a:r>
              <a:rPr lang="en-GB" sz="1600">
                <a:solidFill>
                  <a:schemeClr val="dk1"/>
                </a:solidFill>
              </a:rPr>
              <a:t>Demonstrator pest models showcasing new datasets</a:t>
            </a:r>
            <a:endParaRPr sz="1600">
              <a:solidFill>
                <a:schemeClr val="dk1"/>
              </a:solidFill>
            </a:endParaRPr>
          </a:p>
          <a:p>
            <a:pPr marL="457200" lvl="0" indent="-330200" algn="l" rtl="0">
              <a:lnSpc>
                <a:spcPct val="90000"/>
              </a:lnSpc>
              <a:spcBef>
                <a:spcPts val="0"/>
              </a:spcBef>
              <a:spcAft>
                <a:spcPts val="0"/>
              </a:spcAft>
              <a:buClr>
                <a:schemeClr val="dk2"/>
              </a:buClr>
              <a:buSzPts val="1600"/>
              <a:buChar char="-"/>
            </a:pPr>
            <a:r>
              <a:rPr lang="en-GB" sz="1600">
                <a:solidFill>
                  <a:schemeClr val="dk1"/>
                </a:solidFill>
              </a:rPr>
              <a:t>Papers publishing methods</a:t>
            </a:r>
            <a:endParaRPr sz="1200"/>
          </a:p>
        </p:txBody>
      </p:sp>
      <p:sp>
        <p:nvSpPr>
          <p:cNvPr id="654" name="Google Shape;654;g2805a5640c0_0_0"/>
          <p:cNvSpPr txBox="1">
            <a:spLocks noGrp="1"/>
          </p:cNvSpPr>
          <p:nvPr>
            <p:ph type="title"/>
          </p:nvPr>
        </p:nvSpPr>
        <p:spPr>
          <a:xfrm>
            <a:off x="838200" y="365125"/>
            <a:ext cx="2843400" cy="754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dirty="0"/>
              <a:t>Timeline</a:t>
            </a:r>
            <a:endParaRPr dirty="0"/>
          </a:p>
        </p:txBody>
      </p:sp>
      <p:grpSp>
        <p:nvGrpSpPr>
          <p:cNvPr id="655" name="Google Shape;655;g2805a5640c0_0_0"/>
          <p:cNvGrpSpPr/>
          <p:nvPr/>
        </p:nvGrpSpPr>
        <p:grpSpPr>
          <a:xfrm>
            <a:off x="8105358" y="6333373"/>
            <a:ext cx="4036883" cy="481502"/>
            <a:chOff x="8464550" y="6408699"/>
            <a:chExt cx="3727500" cy="444600"/>
          </a:xfrm>
        </p:grpSpPr>
        <p:sp>
          <p:nvSpPr>
            <p:cNvPr id="656" name="Google Shape;656;g2805a5640c0_0_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57" name="Google Shape;657;g2805a5640c0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658" name="Google Shape;658;g2805a5640c0_0_0"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659" name="Google Shape;659;g2805a5640c0_0_0"/>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666" name="Google Shape;666;g2805a5640c0_0_0"/>
          <p:cNvSpPr/>
          <p:nvPr/>
        </p:nvSpPr>
        <p:spPr>
          <a:xfrm>
            <a:off x="4796606" y="4522174"/>
            <a:ext cx="1953289" cy="359925"/>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68" name="Google Shape;668;g2805a5640c0_0_0"/>
          <p:cNvCxnSpPr/>
          <p:nvPr/>
        </p:nvCxnSpPr>
        <p:spPr>
          <a:xfrm rot="10800000">
            <a:off x="4796608" y="4194875"/>
            <a:ext cx="0" cy="654600"/>
          </a:xfrm>
          <a:prstGeom prst="straightConnector1">
            <a:avLst/>
          </a:prstGeom>
          <a:noFill/>
          <a:ln w="19050" cap="flat" cmpd="sng">
            <a:solidFill>
              <a:schemeClr val="dk1"/>
            </a:solidFill>
            <a:prstDash val="solid"/>
            <a:round/>
            <a:headEnd type="none" w="med" len="med"/>
            <a:tailEnd type="none" w="med" len="med"/>
          </a:ln>
        </p:spPr>
      </p:cxnSp>
      <p:sp>
        <p:nvSpPr>
          <p:cNvPr id="669" name="Google Shape;669;g2805a5640c0_0_0"/>
          <p:cNvSpPr txBox="1">
            <a:spLocks noGrp="1"/>
          </p:cNvSpPr>
          <p:nvPr>
            <p:ph type="body" idx="1"/>
          </p:nvPr>
        </p:nvSpPr>
        <p:spPr>
          <a:xfrm>
            <a:off x="4349606" y="5023708"/>
            <a:ext cx="894000" cy="37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dirty="0"/>
              <a:t>Apr 23</a:t>
            </a:r>
            <a:endParaRPr dirty="0"/>
          </a:p>
        </p:txBody>
      </p:sp>
      <p:cxnSp>
        <p:nvCxnSpPr>
          <p:cNvPr id="670" name="Google Shape;670;g2805a5640c0_0_0"/>
          <p:cNvCxnSpPr/>
          <p:nvPr/>
        </p:nvCxnSpPr>
        <p:spPr>
          <a:xfrm rot="10800000">
            <a:off x="11415925" y="2195225"/>
            <a:ext cx="7200" cy="2665500"/>
          </a:xfrm>
          <a:prstGeom prst="straightConnector1">
            <a:avLst/>
          </a:prstGeom>
          <a:noFill/>
          <a:ln w="19050" cap="flat" cmpd="sng">
            <a:solidFill>
              <a:schemeClr val="dk1"/>
            </a:solidFill>
            <a:prstDash val="solid"/>
            <a:round/>
            <a:headEnd type="none" w="med" len="med"/>
            <a:tailEnd type="none" w="med" len="med"/>
          </a:ln>
        </p:spPr>
      </p:cxnSp>
      <p:sp>
        <p:nvSpPr>
          <p:cNvPr id="671" name="Google Shape;671;g2805a5640c0_0_0"/>
          <p:cNvSpPr txBox="1">
            <a:spLocks noGrp="1"/>
          </p:cNvSpPr>
          <p:nvPr>
            <p:ph type="body" idx="1"/>
          </p:nvPr>
        </p:nvSpPr>
        <p:spPr>
          <a:xfrm>
            <a:off x="10976125" y="5000725"/>
            <a:ext cx="894000" cy="3723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None/>
            </a:pPr>
            <a:r>
              <a:rPr lang="en-GB" sz="1800"/>
              <a:t>Mar 25</a:t>
            </a:r>
            <a:endParaRPr/>
          </a:p>
        </p:txBody>
      </p:sp>
      <p:sp>
        <p:nvSpPr>
          <p:cNvPr id="677" name="Google Shape;677;g2805a5640c0_0_0"/>
          <p:cNvSpPr/>
          <p:nvPr/>
        </p:nvSpPr>
        <p:spPr>
          <a:xfrm>
            <a:off x="6749895" y="4546239"/>
            <a:ext cx="4673080" cy="314926"/>
          </a:xfrm>
          <a:prstGeom prst="rect">
            <a:avLst/>
          </a:prstGeom>
          <a:solidFill>
            <a:srgbClr val="D9D2E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8" name="Google Shape;678;g2805a5640c0_0_0"/>
          <p:cNvCxnSpPr/>
          <p:nvPr/>
        </p:nvCxnSpPr>
        <p:spPr>
          <a:xfrm rot="10800000">
            <a:off x="6758986" y="4182500"/>
            <a:ext cx="0" cy="654600"/>
          </a:xfrm>
          <a:prstGeom prst="straightConnector1">
            <a:avLst/>
          </a:prstGeom>
          <a:noFill/>
          <a:ln w="19050" cap="flat" cmpd="sng">
            <a:solidFill>
              <a:schemeClr val="dk1"/>
            </a:solidFill>
            <a:prstDash val="solid"/>
            <a:round/>
            <a:headEnd type="none" w="med" len="med"/>
            <a:tailEnd type="none" w="med" len="med"/>
          </a:ln>
        </p:spPr>
      </p:cxnSp>
      <p:sp>
        <p:nvSpPr>
          <p:cNvPr id="679" name="Google Shape;679;g2805a5640c0_0_0"/>
          <p:cNvSpPr txBox="1">
            <a:spLocks noGrp="1"/>
          </p:cNvSpPr>
          <p:nvPr>
            <p:ph type="body" idx="1"/>
          </p:nvPr>
        </p:nvSpPr>
        <p:spPr>
          <a:xfrm>
            <a:off x="6311986" y="5000725"/>
            <a:ext cx="894000" cy="3723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None/>
            </a:pPr>
            <a:r>
              <a:rPr lang="en-GB" sz="1800"/>
              <a:t>Sept 23</a:t>
            </a:r>
            <a:endParaRPr/>
          </a:p>
        </p:txBody>
      </p:sp>
      <p:pic>
        <p:nvPicPr>
          <p:cNvPr id="681" name="Google Shape;681;g2805a5640c0_0_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988773" y="3346100"/>
            <a:ext cx="1540424" cy="836399"/>
          </a:xfrm>
          <a:prstGeom prst="rect">
            <a:avLst/>
          </a:prstGeom>
          <a:noFill/>
          <a:ln>
            <a:noFill/>
          </a:ln>
        </p:spPr>
      </p:pic>
      <p:sp>
        <p:nvSpPr>
          <p:cNvPr id="682" name="Google Shape;682;g2805a5640c0_0_0"/>
          <p:cNvSpPr txBox="1">
            <a:spLocks noGrp="1"/>
          </p:cNvSpPr>
          <p:nvPr>
            <p:ph type="body" idx="1"/>
          </p:nvPr>
        </p:nvSpPr>
        <p:spPr>
          <a:xfrm>
            <a:off x="6130874" y="2952400"/>
            <a:ext cx="1285200" cy="48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dirty="0"/>
              <a:t>IPRRG 23</a:t>
            </a:r>
            <a:endParaRPr dirty="0"/>
          </a:p>
        </p:txBody>
      </p:sp>
      <p:pic>
        <p:nvPicPr>
          <p:cNvPr id="684" name="Google Shape;684;g2805a5640c0_0_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0976125" y="3279500"/>
            <a:ext cx="894000" cy="894000"/>
          </a:xfrm>
          <a:prstGeom prst="rect">
            <a:avLst/>
          </a:prstGeom>
          <a:noFill/>
          <a:ln>
            <a:noFill/>
          </a:ln>
        </p:spPr>
      </p:pic>
      <p:cxnSp>
        <p:nvCxnSpPr>
          <p:cNvPr id="685" name="Google Shape;685;g2805a5640c0_0_0"/>
          <p:cNvCxnSpPr>
            <a:cxnSpLocks/>
          </p:cNvCxnSpPr>
          <p:nvPr/>
        </p:nvCxnSpPr>
        <p:spPr>
          <a:xfrm>
            <a:off x="2911642" y="4890775"/>
            <a:ext cx="1884966" cy="0"/>
          </a:xfrm>
          <a:prstGeom prst="straightConnector1">
            <a:avLst/>
          </a:prstGeom>
          <a:noFill/>
          <a:ln w="19050" cap="flat" cmpd="sng">
            <a:solidFill>
              <a:schemeClr val="dk1"/>
            </a:solidFill>
            <a:prstDash val="dash"/>
            <a:round/>
            <a:headEnd type="none" w="med" len="med"/>
            <a:tailEnd type="none" w="med" len="med"/>
          </a:ln>
        </p:spPr>
      </p:cxnSp>
      <p:pic>
        <p:nvPicPr>
          <p:cNvPr id="19" name="Picture 18">
            <a:extLst>
              <a:ext uri="{FF2B5EF4-FFF2-40B4-BE49-F238E27FC236}">
                <a16:creationId xmlns:a16="http://schemas.microsoft.com/office/drawing/2014/main" id="{DE1BE825-4576-3FA5-86B7-66C63447810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46" y="1756882"/>
            <a:ext cx="3440007" cy="1771093"/>
          </a:xfrm>
          <a:prstGeom prst="rect">
            <a:avLst/>
          </a:prstGeom>
        </p:spPr>
      </p:pic>
      <p:sp>
        <p:nvSpPr>
          <p:cNvPr id="22" name="Google Shape;682;g2805a5640c0_0_0">
            <a:extLst>
              <a:ext uri="{FF2B5EF4-FFF2-40B4-BE49-F238E27FC236}">
                <a16:creationId xmlns:a16="http://schemas.microsoft.com/office/drawing/2014/main" id="{9509DFED-0B3E-00ED-0FCA-BA7A67B33A39}"/>
              </a:ext>
            </a:extLst>
          </p:cNvPr>
          <p:cNvSpPr txBox="1">
            <a:spLocks/>
          </p:cNvSpPr>
          <p:nvPr/>
        </p:nvSpPr>
        <p:spPr>
          <a:xfrm rot="17979131">
            <a:off x="7290758" y="3389793"/>
            <a:ext cx="2089559" cy="481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1800"/>
              <a:buFont typeface="Arial"/>
              <a:buNone/>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n-GB" sz="1800" dirty="0">
                <a:solidFill>
                  <a:srgbClr val="FF0000"/>
                </a:solidFill>
              </a:rPr>
              <a:t>Ground truthing </a:t>
            </a:r>
          </a:p>
        </p:txBody>
      </p:sp>
      <p:sp>
        <p:nvSpPr>
          <p:cNvPr id="23" name="Google Shape;682;g2805a5640c0_0_0">
            <a:extLst>
              <a:ext uri="{FF2B5EF4-FFF2-40B4-BE49-F238E27FC236}">
                <a16:creationId xmlns:a16="http://schemas.microsoft.com/office/drawing/2014/main" id="{040A2AE9-DF48-D6E0-83EE-1DEDA7B7C3B7}"/>
              </a:ext>
            </a:extLst>
          </p:cNvPr>
          <p:cNvSpPr txBox="1">
            <a:spLocks/>
          </p:cNvSpPr>
          <p:nvPr/>
        </p:nvSpPr>
        <p:spPr>
          <a:xfrm rot="17979131">
            <a:off x="8529692" y="3369307"/>
            <a:ext cx="2153083" cy="481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1800"/>
              <a:buFont typeface="Arial"/>
              <a:buNone/>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n-GB" sz="1800" dirty="0">
                <a:solidFill>
                  <a:srgbClr val="FF0000"/>
                </a:solidFill>
              </a:rPr>
              <a:t>Refine algorithms</a:t>
            </a:r>
          </a:p>
        </p:txBody>
      </p:sp>
      <p:sp>
        <p:nvSpPr>
          <p:cNvPr id="24" name="Google Shape;682;g2805a5640c0_0_0">
            <a:extLst>
              <a:ext uri="{FF2B5EF4-FFF2-40B4-BE49-F238E27FC236}">
                <a16:creationId xmlns:a16="http://schemas.microsoft.com/office/drawing/2014/main" id="{0003A886-FB73-C47D-B975-662A873EA996}"/>
              </a:ext>
            </a:extLst>
          </p:cNvPr>
          <p:cNvSpPr txBox="1">
            <a:spLocks/>
          </p:cNvSpPr>
          <p:nvPr/>
        </p:nvSpPr>
        <p:spPr>
          <a:xfrm rot="17979131">
            <a:off x="7989988" y="3536607"/>
            <a:ext cx="1761823" cy="4815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1800"/>
              <a:buFont typeface="Arial"/>
              <a:buNone/>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n-GB" sz="1800" dirty="0">
                <a:solidFill>
                  <a:srgbClr val="FF0000"/>
                </a:solidFill>
              </a:rPr>
              <a:t>Validation</a:t>
            </a:r>
            <a:endParaRPr lang="en-GB" dirty="0">
              <a:solidFill>
                <a:srgbClr val="FF0000"/>
              </a:solidFill>
            </a:endParaRPr>
          </a:p>
        </p:txBody>
      </p:sp>
      <p:sp>
        <p:nvSpPr>
          <p:cNvPr id="25" name="Google Shape;682;g2805a5640c0_0_0">
            <a:extLst>
              <a:ext uri="{FF2B5EF4-FFF2-40B4-BE49-F238E27FC236}">
                <a16:creationId xmlns:a16="http://schemas.microsoft.com/office/drawing/2014/main" id="{B6AE193D-1D17-DF5D-538B-3C4A94FAD92F}"/>
              </a:ext>
            </a:extLst>
          </p:cNvPr>
          <p:cNvSpPr txBox="1">
            <a:spLocks/>
          </p:cNvSpPr>
          <p:nvPr/>
        </p:nvSpPr>
        <p:spPr>
          <a:xfrm>
            <a:off x="8153749" y="2463097"/>
            <a:ext cx="2396650" cy="4815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1800"/>
              <a:buFont typeface="Arial"/>
              <a:buNone/>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n-GB" sz="1800" dirty="0">
                <a:solidFill>
                  <a:srgbClr val="FF0000"/>
                </a:solidFill>
              </a:rPr>
              <a:t>Gather user feedback</a:t>
            </a:r>
            <a:endParaRPr lang="en-GB" dirty="0">
              <a:solidFill>
                <a:srgbClr val="FF0000"/>
              </a:solidFill>
            </a:endParaRPr>
          </a:p>
        </p:txBody>
      </p:sp>
      <p:sp>
        <p:nvSpPr>
          <p:cNvPr id="28" name="Google Shape;682;g2805a5640c0_0_0">
            <a:extLst>
              <a:ext uri="{FF2B5EF4-FFF2-40B4-BE49-F238E27FC236}">
                <a16:creationId xmlns:a16="http://schemas.microsoft.com/office/drawing/2014/main" id="{87218839-743E-A4F5-7DB7-E7ABAA7A783B}"/>
              </a:ext>
            </a:extLst>
          </p:cNvPr>
          <p:cNvSpPr txBox="1">
            <a:spLocks/>
          </p:cNvSpPr>
          <p:nvPr/>
        </p:nvSpPr>
        <p:spPr>
          <a:xfrm rot="17979131">
            <a:off x="9298632" y="3523549"/>
            <a:ext cx="1761823" cy="4815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1800"/>
              <a:buFont typeface="Arial"/>
              <a:buNone/>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n-GB" sz="1800" dirty="0">
                <a:solidFill>
                  <a:srgbClr val="FF0000"/>
                </a:solidFill>
              </a:rPr>
              <a:t>Pest models</a:t>
            </a:r>
            <a:endParaRPr lang="en-GB" dirty="0">
              <a:solidFill>
                <a:srgbClr val="FF0000"/>
              </a:solidFill>
            </a:endParaRPr>
          </a:p>
        </p:txBody>
      </p:sp>
    </p:spTree>
    <p:extLst>
      <p:ext uri="{BB962C8B-B14F-4D97-AF65-F5344CB8AC3E}">
        <p14:creationId xmlns:p14="http://schemas.microsoft.com/office/powerpoint/2010/main" val="1920743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grpSp>
        <p:nvGrpSpPr>
          <p:cNvPr id="1036" name="Google Shape;1036;g2805a5640c0_4_52"/>
          <p:cNvGrpSpPr/>
          <p:nvPr/>
        </p:nvGrpSpPr>
        <p:grpSpPr>
          <a:xfrm>
            <a:off x="8105358" y="6333373"/>
            <a:ext cx="4036883" cy="481502"/>
            <a:chOff x="8464550" y="6408699"/>
            <a:chExt cx="3727500" cy="444600"/>
          </a:xfrm>
        </p:grpSpPr>
        <p:sp>
          <p:nvSpPr>
            <p:cNvPr id="1037" name="Google Shape;1037;g2805a5640c0_4_52"/>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038" name="Google Shape;1038;g2805a5640c0_4_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039" name="Google Shape;1039;g2805a5640c0_4_52"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040" name="Google Shape;1040;g2805a5640c0_4_52"/>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1041" name="Google Shape;1041;g2805a5640c0_4_5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58925" y="959850"/>
            <a:ext cx="5288100" cy="3823126"/>
          </a:xfrm>
          <a:prstGeom prst="rect">
            <a:avLst/>
          </a:prstGeom>
          <a:noFill/>
          <a:ln>
            <a:noFill/>
          </a:ln>
        </p:spPr>
      </p:pic>
      <p:pic>
        <p:nvPicPr>
          <p:cNvPr id="1042" name="Google Shape;1042;g2805a5640c0_4_5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758025" y="959850"/>
            <a:ext cx="5288101" cy="3836000"/>
          </a:xfrm>
          <a:prstGeom prst="rect">
            <a:avLst/>
          </a:prstGeom>
          <a:noFill/>
          <a:ln>
            <a:noFill/>
          </a:ln>
        </p:spPr>
      </p:pic>
      <p:sp>
        <p:nvSpPr>
          <p:cNvPr id="1043" name="Google Shape;1043;g2805a5640c0_4_52"/>
          <p:cNvSpPr txBox="1"/>
          <p:nvPr/>
        </p:nvSpPr>
        <p:spPr>
          <a:xfrm>
            <a:off x="159050" y="4923150"/>
            <a:ext cx="5288100" cy="9543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GB" sz="1800" dirty="0"/>
              <a:t>Binary irrigation / PA results</a:t>
            </a:r>
            <a:endParaRPr sz="1800" dirty="0"/>
          </a:p>
          <a:p>
            <a:pPr marL="457200" lvl="0" indent="-342900" algn="l" rtl="0">
              <a:spcBef>
                <a:spcPts val="0"/>
              </a:spcBef>
              <a:spcAft>
                <a:spcPts val="0"/>
              </a:spcAft>
              <a:buSzPts val="1800"/>
              <a:buChar char="●"/>
            </a:pPr>
            <a:r>
              <a:rPr lang="en-GB" sz="1800" dirty="0"/>
              <a:t>High resolution (250m / 10m)</a:t>
            </a:r>
            <a:endParaRPr sz="1800" dirty="0"/>
          </a:p>
          <a:p>
            <a:pPr marL="0" lvl="0" indent="0" algn="l" rtl="0">
              <a:spcBef>
                <a:spcPts val="0"/>
              </a:spcBef>
              <a:spcAft>
                <a:spcPts val="0"/>
              </a:spcAft>
              <a:buNone/>
            </a:pPr>
            <a:endParaRPr dirty="0"/>
          </a:p>
        </p:txBody>
      </p:sp>
      <p:sp>
        <p:nvSpPr>
          <p:cNvPr id="1044" name="Google Shape;1044;g2805a5640c0_4_52"/>
          <p:cNvSpPr txBox="1"/>
          <p:nvPr/>
        </p:nvSpPr>
        <p:spPr>
          <a:xfrm>
            <a:off x="6758025" y="4923150"/>
            <a:ext cx="5288100" cy="15084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GB" sz="1800" dirty="0"/>
              <a:t>Pest modelling datasets</a:t>
            </a:r>
            <a:endParaRPr sz="1800" dirty="0"/>
          </a:p>
          <a:p>
            <a:pPr marL="457200" lvl="0" indent="-342900" algn="l" rtl="0">
              <a:spcBef>
                <a:spcPts val="0"/>
              </a:spcBef>
              <a:spcAft>
                <a:spcPts val="0"/>
              </a:spcAft>
              <a:buSzPts val="1800"/>
              <a:buChar char="●"/>
            </a:pPr>
            <a:r>
              <a:rPr lang="en-GB" sz="1800" dirty="0"/>
              <a:t>Transformed to regional/global scale</a:t>
            </a:r>
            <a:endParaRPr sz="1800" dirty="0"/>
          </a:p>
          <a:p>
            <a:pPr marL="457200" lvl="0" indent="0" algn="l" rtl="0">
              <a:spcBef>
                <a:spcPts val="0"/>
              </a:spcBef>
              <a:spcAft>
                <a:spcPts val="0"/>
              </a:spcAft>
              <a:buNone/>
            </a:pPr>
            <a:r>
              <a:rPr lang="en-GB" sz="1800" dirty="0"/>
              <a:t>(e.g. a 10km grid)</a:t>
            </a:r>
            <a:endParaRPr sz="1800" dirty="0"/>
          </a:p>
          <a:p>
            <a:pPr marL="457200" lvl="0" indent="-342900" algn="l" rtl="0">
              <a:spcBef>
                <a:spcPts val="0"/>
              </a:spcBef>
              <a:spcAft>
                <a:spcPts val="0"/>
              </a:spcAft>
              <a:buSzPts val="1800"/>
              <a:buChar char="●"/>
            </a:pPr>
            <a:r>
              <a:rPr lang="en-GB" sz="1800" dirty="0"/>
              <a:t>Area (or % area) of irrigation / PAs</a:t>
            </a:r>
            <a:endParaRPr sz="1800" dirty="0"/>
          </a:p>
          <a:p>
            <a:pPr marL="0" lvl="0" indent="0" algn="l" rtl="0">
              <a:spcBef>
                <a:spcPts val="0"/>
              </a:spcBef>
              <a:spcAft>
                <a:spcPts val="0"/>
              </a:spcAft>
              <a:buNone/>
            </a:pPr>
            <a:endParaRPr dirty="0"/>
          </a:p>
        </p:txBody>
      </p:sp>
      <p:cxnSp>
        <p:nvCxnSpPr>
          <p:cNvPr id="1045" name="Google Shape;1045;g2805a5640c0_4_52"/>
          <p:cNvCxnSpPr>
            <a:stCxn id="1041" idx="3"/>
            <a:endCxn id="1042" idx="1"/>
          </p:cNvCxnSpPr>
          <p:nvPr/>
        </p:nvCxnSpPr>
        <p:spPr>
          <a:xfrm>
            <a:off x="5447025" y="2871413"/>
            <a:ext cx="1311000" cy="6300"/>
          </a:xfrm>
          <a:prstGeom prst="straightConnector1">
            <a:avLst/>
          </a:prstGeom>
          <a:noFill/>
          <a:ln w="38100" cap="flat" cmpd="sng">
            <a:solidFill>
              <a:schemeClr val="dk2"/>
            </a:solidFill>
            <a:prstDash val="solid"/>
            <a:round/>
            <a:headEnd type="none" w="med" len="med"/>
            <a:tailEnd type="triangle" w="med" len="med"/>
          </a:ln>
        </p:spPr>
      </p:cxnSp>
      <p:sp>
        <p:nvSpPr>
          <p:cNvPr id="1046" name="Google Shape;1046;g2805a5640c0_4_52"/>
          <p:cNvSpPr txBox="1">
            <a:spLocks noGrp="1"/>
          </p:cNvSpPr>
          <p:nvPr>
            <p:ph type="title"/>
          </p:nvPr>
        </p:nvSpPr>
        <p:spPr>
          <a:xfrm>
            <a:off x="158925" y="223050"/>
            <a:ext cx="8470800" cy="73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960"/>
              <a:buFont typeface="Arial"/>
              <a:buNone/>
            </a:pPr>
            <a:r>
              <a:rPr lang="en-GB" sz="3190"/>
              <a:t>Improved datasets for pest risk modelling</a:t>
            </a:r>
            <a:endParaRPr sz="319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grpSp>
        <p:nvGrpSpPr>
          <p:cNvPr id="1051" name="Google Shape;1051;g280c41c5342_0_0"/>
          <p:cNvGrpSpPr/>
          <p:nvPr/>
        </p:nvGrpSpPr>
        <p:grpSpPr>
          <a:xfrm>
            <a:off x="8105358" y="6333373"/>
            <a:ext cx="4036883" cy="481502"/>
            <a:chOff x="8464550" y="6408699"/>
            <a:chExt cx="3727500" cy="444600"/>
          </a:xfrm>
        </p:grpSpPr>
        <p:sp>
          <p:nvSpPr>
            <p:cNvPr id="1052" name="Google Shape;1052;g280c41c5342_0_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053" name="Google Shape;1053;g280c41c5342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054" name="Google Shape;1054;g280c41c5342_0_0"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055" name="Google Shape;1055;g280c41c5342_0_0"/>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1056" name="Google Shape;1056;g280c41c5342_0_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764558" y="1273489"/>
            <a:ext cx="6255514" cy="4537764"/>
          </a:xfrm>
          <a:prstGeom prst="rect">
            <a:avLst/>
          </a:prstGeom>
          <a:noFill/>
          <a:ln>
            <a:noFill/>
          </a:ln>
        </p:spPr>
      </p:pic>
      <p:sp>
        <p:nvSpPr>
          <p:cNvPr id="1057" name="Google Shape;1057;g280c41c5342_0_0"/>
          <p:cNvSpPr txBox="1"/>
          <p:nvPr/>
        </p:nvSpPr>
        <p:spPr>
          <a:xfrm>
            <a:off x="261020" y="1739148"/>
            <a:ext cx="4782900" cy="289306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chemeClr val="accent1"/>
                </a:solidFill>
              </a:rPr>
              <a:t>	        </a:t>
            </a:r>
            <a:r>
              <a:rPr lang="en-GB" sz="1800" dirty="0"/>
              <a:t>Occurrence data:</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GB" sz="1800" dirty="0"/>
              <a:t>Of the “Human Observation” type records (attempting to discount specimen records):</a:t>
            </a:r>
            <a:endParaRPr sz="1800" dirty="0"/>
          </a:p>
          <a:p>
            <a:pPr marL="0" lvl="0" indent="0" algn="l" rtl="0">
              <a:spcBef>
                <a:spcPts val="0"/>
              </a:spcBef>
              <a:spcAft>
                <a:spcPts val="0"/>
              </a:spcAft>
              <a:buNone/>
            </a:pPr>
            <a:endParaRPr sz="1800" dirty="0"/>
          </a:p>
          <a:p>
            <a:pPr marL="457200" lvl="0" indent="-342900" algn="l" rtl="0">
              <a:spcBef>
                <a:spcPts val="0"/>
              </a:spcBef>
              <a:spcAft>
                <a:spcPts val="0"/>
              </a:spcAft>
              <a:buSzPts val="1800"/>
              <a:buChar char="●"/>
            </a:pPr>
            <a:r>
              <a:rPr lang="en-GB" sz="1800" dirty="0"/>
              <a:t>54,788 “greenhouse” records</a:t>
            </a:r>
            <a:endParaRPr sz="1800" dirty="0"/>
          </a:p>
          <a:p>
            <a:pPr marL="457200" lvl="0" indent="-342900" algn="l" rtl="0">
              <a:spcBef>
                <a:spcPts val="0"/>
              </a:spcBef>
              <a:spcAft>
                <a:spcPts val="0"/>
              </a:spcAft>
              <a:buSzPts val="1800"/>
              <a:buChar char="●"/>
            </a:pPr>
            <a:r>
              <a:rPr lang="en-GB" sz="1800" dirty="0"/>
              <a:t>201,535 “irrigation” records</a:t>
            </a:r>
          </a:p>
          <a:p>
            <a:pPr marL="114300" lvl="0" algn="l" rtl="0">
              <a:spcBef>
                <a:spcPts val="0"/>
              </a:spcBef>
              <a:spcAft>
                <a:spcPts val="0"/>
              </a:spcAft>
              <a:buSzPts val="1800"/>
            </a:pPr>
            <a:endParaRPr sz="1800" dirty="0"/>
          </a:p>
          <a:p>
            <a:pPr marL="457200" lvl="0" indent="-342900" algn="l" rtl="0">
              <a:spcBef>
                <a:spcPts val="0"/>
              </a:spcBef>
              <a:spcAft>
                <a:spcPts val="0"/>
              </a:spcAft>
              <a:buSzPts val="1800"/>
              <a:buChar char="●"/>
            </a:pPr>
            <a:r>
              <a:rPr lang="en-GB" sz="1800" dirty="0"/>
              <a:t>??? unlabelled…</a:t>
            </a:r>
            <a:endParaRPr sz="1800" dirty="0"/>
          </a:p>
          <a:p>
            <a:pPr marL="0" lvl="0" indent="0" algn="l" rtl="0">
              <a:spcBef>
                <a:spcPts val="0"/>
              </a:spcBef>
              <a:spcAft>
                <a:spcPts val="0"/>
              </a:spcAft>
              <a:buNone/>
            </a:pPr>
            <a:endParaRPr dirty="0"/>
          </a:p>
        </p:txBody>
      </p:sp>
      <p:sp>
        <p:nvSpPr>
          <p:cNvPr id="1058" name="Google Shape;1058;g280c41c5342_0_0"/>
          <p:cNvSpPr/>
          <p:nvPr/>
        </p:nvSpPr>
        <p:spPr>
          <a:xfrm>
            <a:off x="10147862" y="219249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g280c41c5342_0_0"/>
          <p:cNvSpPr/>
          <p:nvPr/>
        </p:nvSpPr>
        <p:spPr>
          <a:xfrm>
            <a:off x="10300262" y="234489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g280c41c5342_0_0"/>
          <p:cNvSpPr/>
          <p:nvPr/>
        </p:nvSpPr>
        <p:spPr>
          <a:xfrm>
            <a:off x="10188337" y="242619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g280c41c5342_0_0"/>
          <p:cNvSpPr/>
          <p:nvPr/>
        </p:nvSpPr>
        <p:spPr>
          <a:xfrm>
            <a:off x="10325087" y="25652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g280c41c5342_0_0"/>
          <p:cNvSpPr/>
          <p:nvPr/>
        </p:nvSpPr>
        <p:spPr>
          <a:xfrm>
            <a:off x="10058337" y="26910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g280c41c5342_0_0"/>
          <p:cNvSpPr/>
          <p:nvPr/>
        </p:nvSpPr>
        <p:spPr>
          <a:xfrm>
            <a:off x="10188337" y="2884124"/>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g280c41c5342_0_0"/>
          <p:cNvSpPr/>
          <p:nvPr/>
        </p:nvSpPr>
        <p:spPr>
          <a:xfrm>
            <a:off x="10258337" y="31350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g280c41c5342_0_0"/>
          <p:cNvSpPr txBox="1">
            <a:spLocks noGrp="1"/>
          </p:cNvSpPr>
          <p:nvPr>
            <p:ph type="title"/>
          </p:nvPr>
        </p:nvSpPr>
        <p:spPr>
          <a:xfrm>
            <a:off x="277125" y="272200"/>
            <a:ext cx="6240300" cy="7368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7317"/>
              <a:buFont typeface="Arial"/>
              <a:buNone/>
            </a:pPr>
            <a:r>
              <a:rPr lang="en-GB" sz="4100"/>
              <a:t>Uses: Identifying errors in occurrence data</a:t>
            </a:r>
            <a:endParaRPr sz="4100"/>
          </a:p>
        </p:txBody>
      </p:sp>
      <p:sp>
        <p:nvSpPr>
          <p:cNvPr id="1066" name="Google Shape;1066;g280c41c5342_0_0"/>
          <p:cNvSpPr/>
          <p:nvPr/>
        </p:nvSpPr>
        <p:spPr>
          <a:xfrm>
            <a:off x="9998137" y="29872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g280c41c5342_0_0"/>
          <p:cNvSpPr/>
          <p:nvPr/>
        </p:nvSpPr>
        <p:spPr>
          <a:xfrm>
            <a:off x="10381562" y="2952074"/>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g280c41c5342_0_0"/>
          <p:cNvSpPr/>
          <p:nvPr/>
        </p:nvSpPr>
        <p:spPr>
          <a:xfrm>
            <a:off x="10079437" y="24839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g280c41c5342_0_0"/>
          <p:cNvSpPr/>
          <p:nvPr/>
        </p:nvSpPr>
        <p:spPr>
          <a:xfrm>
            <a:off x="10188337" y="23093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g280c41c5342_0_0"/>
          <p:cNvSpPr/>
          <p:nvPr/>
        </p:nvSpPr>
        <p:spPr>
          <a:xfrm>
            <a:off x="10205487" y="35864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g280c41c5342_0_0"/>
          <p:cNvSpPr/>
          <p:nvPr/>
        </p:nvSpPr>
        <p:spPr>
          <a:xfrm>
            <a:off x="8616260" y="3191776"/>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g280c41c5342_0_0"/>
          <p:cNvSpPr/>
          <p:nvPr/>
        </p:nvSpPr>
        <p:spPr>
          <a:xfrm>
            <a:off x="10462862" y="3405424"/>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g280c41c5342_0_0"/>
          <p:cNvSpPr/>
          <p:nvPr/>
        </p:nvSpPr>
        <p:spPr>
          <a:xfrm>
            <a:off x="10147862" y="4288774"/>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g280c41c5342_0_0"/>
          <p:cNvSpPr/>
          <p:nvPr/>
        </p:nvSpPr>
        <p:spPr>
          <a:xfrm>
            <a:off x="10205487" y="4383924"/>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GBIF Species Occurrences – Marketplace – Google Cloud console">
            <a:extLst>
              <a:ext uri="{FF2B5EF4-FFF2-40B4-BE49-F238E27FC236}">
                <a16:creationId xmlns:a16="http://schemas.microsoft.com/office/drawing/2014/main" id="{D9270060-0BA6-4DF9-AA93-E3056AA0AC4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7125" y="1692977"/>
            <a:ext cx="1365163" cy="547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grpSp>
        <p:nvGrpSpPr>
          <p:cNvPr id="1079" name="Google Shape;1079;g2805a5640c0_4_68"/>
          <p:cNvGrpSpPr/>
          <p:nvPr/>
        </p:nvGrpSpPr>
        <p:grpSpPr>
          <a:xfrm>
            <a:off x="8105358" y="6333373"/>
            <a:ext cx="4036883" cy="481502"/>
            <a:chOff x="8464550" y="6408699"/>
            <a:chExt cx="3727500" cy="444600"/>
          </a:xfrm>
        </p:grpSpPr>
        <p:sp>
          <p:nvSpPr>
            <p:cNvPr id="1080" name="Google Shape;1080;g2805a5640c0_4_68"/>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081" name="Google Shape;1081;g2805a5640c0_4_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082" name="Google Shape;1082;g2805a5640c0_4_68"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083" name="Google Shape;1083;g2805a5640c0_4_68"/>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1084" name="Google Shape;1084;g2805a5640c0_4_68"/>
          <p:cNvSpPr txBox="1"/>
          <p:nvPr/>
        </p:nvSpPr>
        <p:spPr>
          <a:xfrm>
            <a:off x="9408438" y="2603575"/>
            <a:ext cx="23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t>Protected agriculture</a:t>
            </a:r>
            <a:endParaRPr/>
          </a:p>
        </p:txBody>
      </p:sp>
      <p:sp>
        <p:nvSpPr>
          <p:cNvPr id="1085" name="Google Shape;1085;g2805a5640c0_4_68"/>
          <p:cNvSpPr txBox="1"/>
          <p:nvPr/>
        </p:nvSpPr>
        <p:spPr>
          <a:xfrm>
            <a:off x="443500" y="4154800"/>
            <a:ext cx="3382542" cy="212362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t>Environmental variables</a:t>
            </a:r>
            <a:endParaRPr sz="1800" dirty="0"/>
          </a:p>
          <a:p>
            <a:pPr marL="457200" lvl="0" indent="-317500" algn="l" rtl="0">
              <a:spcBef>
                <a:spcPts val="0"/>
              </a:spcBef>
              <a:spcAft>
                <a:spcPts val="0"/>
              </a:spcAft>
              <a:buSzPts val="1400"/>
              <a:buChar char="-"/>
            </a:pPr>
            <a:r>
              <a:rPr lang="en-GB" sz="1800" dirty="0"/>
              <a:t>Temperature</a:t>
            </a:r>
          </a:p>
          <a:p>
            <a:pPr marL="457200" lvl="0" indent="-317500" algn="l" rtl="0">
              <a:spcBef>
                <a:spcPts val="0"/>
              </a:spcBef>
              <a:spcAft>
                <a:spcPts val="0"/>
              </a:spcAft>
              <a:buSzPts val="1400"/>
              <a:buChar char="-"/>
            </a:pPr>
            <a:r>
              <a:rPr lang="en-GB" sz="1800" dirty="0">
                <a:solidFill>
                  <a:srgbClr val="FF0000"/>
                </a:solidFill>
              </a:rPr>
              <a:t>Canopy temperature</a:t>
            </a:r>
            <a:endParaRPr sz="1800" dirty="0">
              <a:solidFill>
                <a:srgbClr val="FF0000"/>
              </a:solidFill>
            </a:endParaRPr>
          </a:p>
          <a:p>
            <a:pPr marL="457200" lvl="0" indent="-342900" algn="l" rtl="0">
              <a:spcBef>
                <a:spcPts val="0"/>
              </a:spcBef>
              <a:spcAft>
                <a:spcPts val="0"/>
              </a:spcAft>
              <a:buSzPts val="1800"/>
              <a:buChar char="-"/>
            </a:pPr>
            <a:r>
              <a:rPr lang="en-GB" sz="1800" dirty="0"/>
              <a:t>Precipitation</a:t>
            </a:r>
            <a:endParaRPr sz="1800" dirty="0"/>
          </a:p>
          <a:p>
            <a:pPr marL="457200" lvl="0" indent="-342900" algn="l" rtl="0">
              <a:spcBef>
                <a:spcPts val="0"/>
              </a:spcBef>
              <a:spcAft>
                <a:spcPts val="0"/>
              </a:spcAft>
              <a:buSzPts val="1800"/>
              <a:buChar char="-"/>
            </a:pPr>
            <a:r>
              <a:rPr lang="en-GB" sz="1800" dirty="0" err="1"/>
              <a:t>Koppen</a:t>
            </a:r>
            <a:r>
              <a:rPr lang="en-GB" sz="1800" dirty="0"/>
              <a:t>-Geiger zones</a:t>
            </a:r>
            <a:endParaRPr sz="1800" dirty="0"/>
          </a:p>
          <a:p>
            <a:pPr marL="457200" lvl="0" indent="-342900" algn="l" rtl="0">
              <a:spcBef>
                <a:spcPts val="0"/>
              </a:spcBef>
              <a:spcAft>
                <a:spcPts val="0"/>
              </a:spcAft>
              <a:buSzPts val="1800"/>
              <a:buChar char="-"/>
            </a:pPr>
            <a:r>
              <a:rPr lang="en-GB" sz="1800" dirty="0"/>
              <a:t>Climate change scenarios</a:t>
            </a:r>
          </a:p>
          <a:p>
            <a:pPr marL="114300" lvl="0" algn="l" rtl="0">
              <a:spcBef>
                <a:spcPts val="0"/>
              </a:spcBef>
              <a:spcAft>
                <a:spcPts val="0"/>
              </a:spcAft>
              <a:buSzPts val="1800"/>
            </a:pPr>
            <a:endParaRPr sz="1800" dirty="0"/>
          </a:p>
        </p:txBody>
      </p:sp>
      <p:pic>
        <p:nvPicPr>
          <p:cNvPr id="1086" name="Google Shape;1086;g2805a5640c0_4_6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525225" y="125775"/>
            <a:ext cx="1950400" cy="2499175"/>
          </a:xfrm>
          <a:prstGeom prst="rect">
            <a:avLst/>
          </a:prstGeom>
          <a:noFill/>
          <a:ln>
            <a:noFill/>
          </a:ln>
        </p:spPr>
      </p:pic>
      <p:pic>
        <p:nvPicPr>
          <p:cNvPr id="1087" name="Google Shape;1087;g2805a5640c0_4_6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9525225" y="3141475"/>
            <a:ext cx="1950399" cy="2493308"/>
          </a:xfrm>
          <a:prstGeom prst="rect">
            <a:avLst/>
          </a:prstGeom>
          <a:noFill/>
          <a:ln>
            <a:noFill/>
          </a:ln>
        </p:spPr>
      </p:pic>
      <p:sp>
        <p:nvSpPr>
          <p:cNvPr id="1088" name="Google Shape;1088;g2805a5640c0_4_68"/>
          <p:cNvSpPr txBox="1"/>
          <p:nvPr/>
        </p:nvSpPr>
        <p:spPr>
          <a:xfrm>
            <a:off x="9449025" y="5634775"/>
            <a:ext cx="23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t>Irrigated areas</a:t>
            </a:r>
            <a:endParaRPr/>
          </a:p>
        </p:txBody>
      </p:sp>
      <p:pic>
        <p:nvPicPr>
          <p:cNvPr id="1089" name="Google Shape;1089;g2805a5640c0_4_68"/>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525850" y="996244"/>
            <a:ext cx="2345700" cy="3003353"/>
          </a:xfrm>
          <a:prstGeom prst="rect">
            <a:avLst/>
          </a:prstGeom>
          <a:noFill/>
          <a:ln>
            <a:noFill/>
          </a:ln>
        </p:spPr>
      </p:pic>
      <p:pic>
        <p:nvPicPr>
          <p:cNvPr id="1090" name="Google Shape;1090;g2805a5640c0_4_68"/>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4234162" y="996238"/>
            <a:ext cx="4242950" cy="4333013"/>
          </a:xfrm>
          <a:prstGeom prst="rect">
            <a:avLst/>
          </a:prstGeom>
          <a:noFill/>
          <a:ln>
            <a:noFill/>
          </a:ln>
        </p:spPr>
      </p:pic>
      <p:cxnSp>
        <p:nvCxnSpPr>
          <p:cNvPr id="1091" name="Google Shape;1091;g2805a5640c0_4_68"/>
          <p:cNvCxnSpPr>
            <a:stCxn id="1089" idx="3"/>
            <a:endCxn id="1090" idx="1"/>
          </p:cNvCxnSpPr>
          <p:nvPr/>
        </p:nvCxnSpPr>
        <p:spPr>
          <a:xfrm>
            <a:off x="2871550" y="2497921"/>
            <a:ext cx="1362600" cy="664800"/>
          </a:xfrm>
          <a:prstGeom prst="curvedConnector3">
            <a:avLst>
              <a:gd name="adj1" fmla="val 50003"/>
            </a:avLst>
          </a:prstGeom>
          <a:noFill/>
          <a:ln w="76200" cap="flat" cmpd="sng">
            <a:solidFill>
              <a:schemeClr val="dk2"/>
            </a:solidFill>
            <a:prstDash val="solid"/>
            <a:round/>
            <a:headEnd type="none" w="med" len="med"/>
            <a:tailEnd type="triangle" w="med" len="med"/>
          </a:ln>
        </p:spPr>
      </p:cxnSp>
      <p:cxnSp>
        <p:nvCxnSpPr>
          <p:cNvPr id="1092" name="Google Shape;1092;g2805a5640c0_4_68"/>
          <p:cNvCxnSpPr>
            <a:stCxn id="1086" idx="1"/>
            <a:endCxn id="1090" idx="3"/>
          </p:cNvCxnSpPr>
          <p:nvPr/>
        </p:nvCxnSpPr>
        <p:spPr>
          <a:xfrm flipH="1">
            <a:off x="8477025" y="1375363"/>
            <a:ext cx="1048200" cy="1787400"/>
          </a:xfrm>
          <a:prstGeom prst="curvedConnector3">
            <a:avLst>
              <a:gd name="adj1" fmla="val 49996"/>
            </a:avLst>
          </a:prstGeom>
          <a:noFill/>
          <a:ln w="76200" cap="flat" cmpd="sng">
            <a:solidFill>
              <a:schemeClr val="dk2"/>
            </a:solidFill>
            <a:prstDash val="solid"/>
            <a:round/>
            <a:headEnd type="none" w="med" len="med"/>
            <a:tailEnd type="triangle" w="med" len="med"/>
          </a:ln>
        </p:spPr>
      </p:cxnSp>
      <p:cxnSp>
        <p:nvCxnSpPr>
          <p:cNvPr id="1093" name="Google Shape;1093;g2805a5640c0_4_68"/>
          <p:cNvCxnSpPr>
            <a:stCxn id="1087" idx="1"/>
            <a:endCxn id="1090" idx="3"/>
          </p:cNvCxnSpPr>
          <p:nvPr/>
        </p:nvCxnSpPr>
        <p:spPr>
          <a:xfrm rot="10800000">
            <a:off x="8477025" y="3162629"/>
            <a:ext cx="1048200" cy="1225500"/>
          </a:xfrm>
          <a:prstGeom prst="curvedConnector3">
            <a:avLst>
              <a:gd name="adj1" fmla="val 49996"/>
            </a:avLst>
          </a:prstGeom>
          <a:noFill/>
          <a:ln w="76200" cap="flat" cmpd="sng">
            <a:solidFill>
              <a:schemeClr val="dk2"/>
            </a:solidFill>
            <a:prstDash val="solid"/>
            <a:round/>
            <a:headEnd type="none" w="med" len="med"/>
            <a:tailEnd type="triangle" w="med" len="med"/>
          </a:ln>
        </p:spPr>
      </p:cxnSp>
      <p:sp>
        <p:nvSpPr>
          <p:cNvPr id="1094" name="Google Shape;1094;g2805a5640c0_4_68"/>
          <p:cNvSpPr txBox="1"/>
          <p:nvPr/>
        </p:nvSpPr>
        <p:spPr>
          <a:xfrm>
            <a:off x="4234150" y="5363590"/>
            <a:ext cx="3062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t>Pest Risk Models</a:t>
            </a:r>
            <a:endParaRPr sz="1800" dirty="0"/>
          </a:p>
        </p:txBody>
      </p:sp>
      <p:sp>
        <p:nvSpPr>
          <p:cNvPr id="1095" name="Google Shape;1095;g2805a5640c0_4_68"/>
          <p:cNvSpPr txBox="1">
            <a:spLocks noGrp="1"/>
          </p:cNvSpPr>
          <p:nvPr>
            <p:ph type="title"/>
          </p:nvPr>
        </p:nvSpPr>
        <p:spPr>
          <a:xfrm>
            <a:off x="277124" y="272200"/>
            <a:ext cx="7206517" cy="73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7317"/>
              <a:buFont typeface="Arial"/>
              <a:buNone/>
            </a:pPr>
            <a:r>
              <a:rPr lang="en-GB" sz="4100" dirty="0"/>
              <a:t>Uses: Improved risk factors</a:t>
            </a:r>
            <a:endParaRPr sz="41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grpSp>
        <p:nvGrpSpPr>
          <p:cNvPr id="1100" name="Google Shape;1100;g2805a5640c0_4_103"/>
          <p:cNvGrpSpPr/>
          <p:nvPr/>
        </p:nvGrpSpPr>
        <p:grpSpPr>
          <a:xfrm>
            <a:off x="8105358" y="6333373"/>
            <a:ext cx="4036883" cy="481502"/>
            <a:chOff x="8464550" y="6408699"/>
            <a:chExt cx="3727500" cy="444600"/>
          </a:xfrm>
        </p:grpSpPr>
        <p:sp>
          <p:nvSpPr>
            <p:cNvPr id="1101" name="Google Shape;1101;g2805a5640c0_4_103"/>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102" name="Google Shape;1102;g2805a5640c0_4_10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103" name="Google Shape;1103;g2805a5640c0_4_103"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104" name="Google Shape;1104;g2805a5640c0_4_103"/>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1105" name="Google Shape;1105;g2805a5640c0_4_103"/>
          <p:cNvSpPr txBox="1"/>
          <p:nvPr/>
        </p:nvSpPr>
        <p:spPr>
          <a:xfrm>
            <a:off x="3366572" y="1557546"/>
            <a:ext cx="8069215" cy="2339072"/>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GB" sz="1800" dirty="0"/>
              <a:t>Current uses / challenges around irrigation and protected agriculture in pest risk modelling?</a:t>
            </a:r>
            <a:endParaRPr sz="1800" dirty="0"/>
          </a:p>
          <a:p>
            <a:pPr marL="914400" indent="-342900">
              <a:buSzPts val="1800"/>
              <a:buChar char="○"/>
            </a:pPr>
            <a:r>
              <a:rPr lang="en-GB" sz="1800" dirty="0"/>
              <a:t>Are there particular pests where you have experienced problems with these agricultural systems?</a:t>
            </a:r>
            <a:endParaRPr sz="1800" dirty="0"/>
          </a:p>
          <a:p>
            <a:pPr marL="914400" lvl="0" indent="0" algn="l" rtl="0">
              <a:spcBef>
                <a:spcPts val="0"/>
              </a:spcBef>
              <a:spcAft>
                <a:spcPts val="0"/>
              </a:spcAft>
              <a:buNone/>
            </a:pPr>
            <a:endParaRPr sz="1800" dirty="0"/>
          </a:p>
          <a:p>
            <a:pPr marL="457200" lvl="0" indent="-342900" algn="l" rtl="0">
              <a:spcBef>
                <a:spcPts val="0"/>
              </a:spcBef>
              <a:spcAft>
                <a:spcPts val="0"/>
              </a:spcAft>
              <a:buSzPts val="1800"/>
              <a:buChar char="●"/>
            </a:pPr>
            <a:r>
              <a:rPr lang="en-GB" sz="1800" dirty="0"/>
              <a:t>Requirements for the new irrigation, </a:t>
            </a:r>
            <a:r>
              <a:rPr lang="en-GB" sz="1800" dirty="0">
                <a:solidFill>
                  <a:schemeClr val="dk1"/>
                </a:solidFill>
              </a:rPr>
              <a:t>protected agriculture or canopy temperature data products - what should the end products look like?</a:t>
            </a:r>
            <a:endParaRPr sz="1800" dirty="0"/>
          </a:p>
          <a:p>
            <a:pPr marL="0" lvl="0" indent="0" algn="l" rtl="0">
              <a:spcBef>
                <a:spcPts val="0"/>
              </a:spcBef>
              <a:spcAft>
                <a:spcPts val="0"/>
              </a:spcAft>
              <a:buNone/>
            </a:pPr>
            <a:endParaRPr dirty="0"/>
          </a:p>
        </p:txBody>
      </p:sp>
      <p:sp>
        <p:nvSpPr>
          <p:cNvPr id="1106" name="Google Shape;1106;g2805a5640c0_4_103"/>
          <p:cNvSpPr txBox="1">
            <a:spLocks noGrp="1"/>
          </p:cNvSpPr>
          <p:nvPr>
            <p:ph type="title"/>
          </p:nvPr>
        </p:nvSpPr>
        <p:spPr>
          <a:xfrm>
            <a:off x="3108172" y="298275"/>
            <a:ext cx="6933600" cy="13257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ts val="4400"/>
              <a:buFont typeface="Arial"/>
              <a:buNone/>
            </a:pPr>
            <a:r>
              <a:rPr lang="en-GB" sz="5200" dirty="0">
                <a:solidFill>
                  <a:schemeClr val="dk2"/>
                </a:solidFill>
              </a:rPr>
              <a:t>Questions &amp; Feedback </a:t>
            </a:r>
            <a:endParaRPr sz="5200" dirty="0">
              <a:solidFill>
                <a:schemeClr val="dk2"/>
              </a:solidFill>
            </a:endParaRPr>
          </a:p>
        </p:txBody>
      </p:sp>
      <p:pic>
        <p:nvPicPr>
          <p:cNvPr id="2" name="Google Shape;634;p2">
            <a:extLst>
              <a:ext uri="{FF2B5EF4-FFF2-40B4-BE49-F238E27FC236}">
                <a16:creationId xmlns:a16="http://schemas.microsoft.com/office/drawing/2014/main" id="{88FAD025-85A7-D1BF-273D-0E3AE61106FB}"/>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0"/>
            <a:ext cx="2893400" cy="62865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g2805a5640c0_0_68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References</a:t>
            </a:r>
            <a:endParaRPr/>
          </a:p>
        </p:txBody>
      </p:sp>
      <p:sp>
        <p:nvSpPr>
          <p:cNvPr id="1112" name="Google Shape;1112;g2805a5640c0_0_687"/>
          <p:cNvSpPr txBox="1">
            <a:spLocks noGrp="1"/>
          </p:cNvSpPr>
          <p:nvPr>
            <p:ph type="body" idx="1"/>
          </p:nvPr>
        </p:nvSpPr>
        <p:spPr>
          <a:xfrm>
            <a:off x="367124" y="1133797"/>
            <a:ext cx="10515600" cy="4351200"/>
          </a:xfrm>
          <a:prstGeom prst="rect">
            <a:avLst/>
          </a:prstGeom>
          <a:noFill/>
          <a:ln>
            <a:noFill/>
          </a:ln>
        </p:spPr>
        <p:txBody>
          <a:bodyPr spcFirstLastPara="1" wrap="square" lIns="91425" tIns="45700" rIns="91425" bIns="45700" anchor="t" anchorCtr="0">
            <a:normAutofit/>
          </a:bodyPr>
          <a:lstStyle/>
          <a:p>
            <a:pPr marL="457200" lvl="0" indent="-339725" algn="l" rtl="0">
              <a:lnSpc>
                <a:spcPct val="90000"/>
              </a:lnSpc>
              <a:spcBef>
                <a:spcPts val="1000"/>
              </a:spcBef>
              <a:spcAft>
                <a:spcPts val="0"/>
              </a:spcAft>
              <a:buSzPct val="100000"/>
              <a:buChar char="●"/>
            </a:pPr>
            <a:r>
              <a:rPr lang="en-GB" sz="1600" dirty="0"/>
              <a:t>Araújo Soares, M., &amp; Ribeiro Campos, M. (2022). </a:t>
            </a:r>
            <a:r>
              <a:rPr lang="en-GB" sz="1600" dirty="0" err="1"/>
              <a:t>Phthorimaea</a:t>
            </a:r>
            <a:r>
              <a:rPr lang="en-GB" sz="1600" dirty="0"/>
              <a:t> absoluta (tomato leafminer) [dataset]. In CABI Compendium. CABI Publishing. </a:t>
            </a:r>
            <a:r>
              <a:rPr lang="en-GB" sz="1600" u="sng" dirty="0">
                <a:solidFill>
                  <a:schemeClr val="hlink"/>
                </a:solidFill>
                <a:hlinkClick r:id="rId3"/>
              </a:rPr>
              <a:t>https://doi.org/10.1079/cabicompendium.49260</a:t>
            </a:r>
            <a:r>
              <a:rPr lang="en-GB" sz="1600" dirty="0"/>
              <a:t> </a:t>
            </a:r>
            <a:endParaRPr sz="1600" dirty="0"/>
          </a:p>
          <a:p>
            <a:pPr marL="457200" lvl="0" indent="-339725" algn="l" rtl="0">
              <a:lnSpc>
                <a:spcPct val="90000"/>
              </a:lnSpc>
              <a:spcBef>
                <a:spcPts val="0"/>
              </a:spcBef>
              <a:spcAft>
                <a:spcPts val="0"/>
              </a:spcAft>
              <a:buSzPct val="100000"/>
              <a:buChar char="●"/>
            </a:pPr>
            <a:r>
              <a:rPr lang="en-GB" sz="1600" dirty="0"/>
              <a:t>Finch, E. A., Beale, T., Chellappan, M., </a:t>
            </a:r>
            <a:r>
              <a:rPr lang="en-GB" sz="1600" dirty="0" err="1"/>
              <a:t>Goergen</a:t>
            </a:r>
            <a:r>
              <a:rPr lang="en-GB" sz="1600" dirty="0"/>
              <a:t>, G., </a:t>
            </a:r>
            <a:r>
              <a:rPr lang="en-GB" sz="1600" dirty="0" err="1"/>
              <a:t>Gadratagi</a:t>
            </a:r>
            <a:r>
              <a:rPr lang="en-GB" sz="1600" dirty="0"/>
              <a:t>, B. G., Khan, M. A. M., Rehman, A., Rwomushana, I., Sarma, A. K., </a:t>
            </a:r>
            <a:r>
              <a:rPr lang="en-GB" sz="1600" dirty="0" err="1"/>
              <a:t>Wyckhuys</a:t>
            </a:r>
            <a:r>
              <a:rPr lang="en-GB" sz="1600" dirty="0"/>
              <a:t>, K. A., &amp; Kriticos, D. J. (2020). The potential global distribution of the papaya mealybug, </a:t>
            </a:r>
            <a:r>
              <a:rPr lang="en-GB" sz="1600" dirty="0" err="1"/>
              <a:t>Paracoccus</a:t>
            </a:r>
            <a:r>
              <a:rPr lang="en-GB" sz="1600" dirty="0"/>
              <a:t> </a:t>
            </a:r>
            <a:r>
              <a:rPr lang="en-GB" sz="1600" dirty="0" err="1"/>
              <a:t>marginatus</a:t>
            </a:r>
            <a:r>
              <a:rPr lang="en-GB" sz="1600" dirty="0"/>
              <a:t>, a polyphagous pest. In Pest Management Science (Vol. 77, Issue 3, pp. 1361–1370). Wiley. </a:t>
            </a:r>
            <a:r>
              <a:rPr lang="en-GB" sz="1600" u="sng" dirty="0">
                <a:solidFill>
                  <a:schemeClr val="hlink"/>
                </a:solidFill>
                <a:hlinkClick r:id="rId4"/>
              </a:rPr>
              <a:t>https://doi.org/10.1002/ps.6151</a:t>
            </a:r>
            <a:r>
              <a:rPr lang="en-GB" sz="1600" dirty="0"/>
              <a:t> </a:t>
            </a:r>
            <a:endParaRPr sz="1600" dirty="0"/>
          </a:p>
          <a:p>
            <a:pPr marL="457200" lvl="0" indent="-339725" algn="l" rtl="0">
              <a:lnSpc>
                <a:spcPct val="90000"/>
              </a:lnSpc>
              <a:spcBef>
                <a:spcPts val="0"/>
              </a:spcBef>
              <a:spcAft>
                <a:spcPts val="0"/>
              </a:spcAft>
              <a:buSzPct val="100000"/>
              <a:buChar char="●"/>
            </a:pPr>
            <a:r>
              <a:rPr lang="en-GB" sz="1600" dirty="0"/>
              <a:t>Liu, X., Yang, M., </a:t>
            </a:r>
            <a:r>
              <a:rPr lang="en-GB" sz="1600" dirty="0" err="1"/>
              <a:t>Arnó</a:t>
            </a:r>
            <a:r>
              <a:rPr lang="en-GB" sz="1600" dirty="0"/>
              <a:t>, J., Kriticos, D. J., </a:t>
            </a:r>
            <a:r>
              <a:rPr lang="en-GB" sz="1600" dirty="0" err="1"/>
              <a:t>Desneux</a:t>
            </a:r>
            <a:r>
              <a:rPr lang="en-GB" sz="1600" dirty="0"/>
              <a:t>, N., </a:t>
            </a:r>
            <a:r>
              <a:rPr lang="en-GB" sz="1600" dirty="0" err="1"/>
              <a:t>Zalucki</a:t>
            </a:r>
            <a:r>
              <a:rPr lang="en-GB" sz="1600" dirty="0"/>
              <a:t>, M. P., &amp; Lu, Z. (2023). Protected agriculture matters: Year-round persistence of Tuta absoluta in China where it should not. In </a:t>
            </a:r>
            <a:r>
              <a:rPr lang="en-GB" sz="1600" dirty="0" err="1"/>
              <a:t>Entomologia</a:t>
            </a:r>
            <a:r>
              <a:rPr lang="en-GB" sz="1600" dirty="0"/>
              <a:t> </a:t>
            </a:r>
            <a:r>
              <a:rPr lang="en-GB" sz="1600" dirty="0" err="1"/>
              <a:t>Generalis</a:t>
            </a:r>
            <a:r>
              <a:rPr lang="en-GB" sz="1600" dirty="0"/>
              <a:t>. </a:t>
            </a:r>
            <a:r>
              <a:rPr lang="en-GB" sz="1600" dirty="0" err="1"/>
              <a:t>Schweizerbart</a:t>
            </a:r>
            <a:r>
              <a:rPr lang="en-GB" sz="1600" dirty="0"/>
              <a:t>. </a:t>
            </a:r>
            <a:r>
              <a:rPr lang="en-GB" sz="1600" u="sng" dirty="0">
                <a:solidFill>
                  <a:schemeClr val="hlink"/>
                </a:solidFill>
                <a:hlinkClick r:id="rId5"/>
              </a:rPr>
              <a:t>https://doi.org/10.1127/entomologia/2023/1784</a:t>
            </a:r>
            <a:r>
              <a:rPr lang="en-GB" sz="1600" dirty="0"/>
              <a:t> </a:t>
            </a:r>
            <a:endParaRPr sz="1600" dirty="0"/>
          </a:p>
          <a:p>
            <a:pPr marL="457200" lvl="0" indent="-339725" algn="l" rtl="0">
              <a:lnSpc>
                <a:spcPct val="90000"/>
              </a:lnSpc>
              <a:spcBef>
                <a:spcPts val="0"/>
              </a:spcBef>
              <a:spcAft>
                <a:spcPts val="0"/>
              </a:spcAft>
              <a:buSzPct val="100000"/>
              <a:buChar char="●"/>
            </a:pPr>
            <a:r>
              <a:rPr lang="en-GB" sz="1600" dirty="0" err="1"/>
              <a:t>Tonnang</a:t>
            </a:r>
            <a:r>
              <a:rPr lang="en-GB" sz="1600" dirty="0"/>
              <a:t>, H. E. Z., Mohamed, S. F., Khamis, F., &amp; </a:t>
            </a:r>
            <a:r>
              <a:rPr lang="en-GB" sz="1600" dirty="0" err="1"/>
              <a:t>Ekesi</a:t>
            </a:r>
            <a:r>
              <a:rPr lang="en-GB" sz="1600" dirty="0"/>
              <a:t>, S. (2015). Identification and Risk Assessment for Worldwide Invasion and Spread of Tuta absoluta with a Focus on Sub-Saharan Africa: Implications for Phytosanitary Measures and Management. In R. N. C. Guedes (Ed.), PLOS ONE (Vol. 10, Issue 8, p. e0135283). Public Library of Science (</a:t>
            </a:r>
            <a:r>
              <a:rPr lang="en-GB" sz="1600" dirty="0" err="1"/>
              <a:t>PLoS</a:t>
            </a:r>
            <a:r>
              <a:rPr lang="en-GB" sz="1600" dirty="0"/>
              <a:t>). </a:t>
            </a:r>
            <a:r>
              <a:rPr lang="en-GB" sz="1600" u="sng" dirty="0">
                <a:solidFill>
                  <a:schemeClr val="hlink"/>
                </a:solidFill>
                <a:hlinkClick r:id="rId6"/>
              </a:rPr>
              <a:t>https://doi.org/10.1371/journal.pone.0135283</a:t>
            </a:r>
            <a:r>
              <a:rPr lang="en-GB" sz="1600" dirty="0"/>
              <a:t> </a:t>
            </a:r>
            <a:endParaRPr sz="1600" dirty="0"/>
          </a:p>
          <a:p>
            <a:pPr marL="457200" lvl="0" indent="-339725" algn="l" rtl="0">
              <a:lnSpc>
                <a:spcPct val="90000"/>
              </a:lnSpc>
              <a:spcBef>
                <a:spcPts val="0"/>
              </a:spcBef>
              <a:spcAft>
                <a:spcPts val="0"/>
              </a:spcAft>
              <a:buSzPct val="100000"/>
              <a:buChar char="●"/>
            </a:pPr>
            <a:r>
              <a:rPr lang="en-GB" sz="1600" dirty="0"/>
              <a:t>Watson, G. (2022). </a:t>
            </a:r>
            <a:r>
              <a:rPr lang="en-GB" sz="1600" dirty="0" err="1"/>
              <a:t>Paracoccus</a:t>
            </a:r>
            <a:r>
              <a:rPr lang="en-GB" sz="1600" dirty="0"/>
              <a:t> </a:t>
            </a:r>
            <a:r>
              <a:rPr lang="en-GB" sz="1600" dirty="0" err="1"/>
              <a:t>marginatus</a:t>
            </a:r>
            <a:r>
              <a:rPr lang="en-GB" sz="1600" dirty="0"/>
              <a:t> (papaya mealybug) [dataset]. In CABI Compendium. CABI Publishing. </a:t>
            </a:r>
            <a:r>
              <a:rPr lang="en-GB" sz="1600" u="sng" dirty="0">
                <a:solidFill>
                  <a:schemeClr val="hlink"/>
                </a:solidFill>
                <a:hlinkClick r:id="rId7"/>
              </a:rPr>
              <a:t>https://doi.org/10.1079/cabicompendium.39201</a:t>
            </a:r>
            <a:r>
              <a:rPr lang="en-GB" sz="1600" dirty="0"/>
              <a:t> </a:t>
            </a:r>
            <a:endParaRPr sz="1600" dirty="0"/>
          </a:p>
          <a:p>
            <a:pPr marL="0" lvl="0" indent="0" algn="l" rtl="0">
              <a:lnSpc>
                <a:spcPct val="90000"/>
              </a:lnSpc>
              <a:spcBef>
                <a:spcPts val="1000"/>
              </a:spcBef>
              <a:spcAft>
                <a:spcPts val="0"/>
              </a:spcAft>
              <a:buSzPct val="100000"/>
              <a:buNone/>
            </a:pPr>
            <a:endParaRPr sz="1600" dirty="0"/>
          </a:p>
        </p:txBody>
      </p:sp>
      <p:grpSp>
        <p:nvGrpSpPr>
          <p:cNvPr id="1113" name="Google Shape;1113;g2805a5640c0_0_687"/>
          <p:cNvGrpSpPr/>
          <p:nvPr/>
        </p:nvGrpSpPr>
        <p:grpSpPr>
          <a:xfrm>
            <a:off x="8105358" y="6333373"/>
            <a:ext cx="4036883" cy="481502"/>
            <a:chOff x="8464550" y="6408699"/>
            <a:chExt cx="3727500" cy="444600"/>
          </a:xfrm>
        </p:grpSpPr>
        <p:sp>
          <p:nvSpPr>
            <p:cNvPr id="1114" name="Google Shape;1114;g2805a5640c0_0_687"/>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115" name="Google Shape;1115;g2805a5640c0_0_68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116" name="Google Shape;1116;g2805a5640c0_0_687" descr="C:\Users\Taylor\AppData\Local\Microsoft\Windows\INetCache\Content.MSO\FE803EF6.tmp"/>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117" name="Google Shape;1117;g2805a5640c0_0_687"/>
            <p:cNvPicPr preferRelativeResize="0"/>
            <p:nvPr/>
          </p:nvPicPr>
          <p:blipFill rotWithShape="1">
            <a:blip r:embed="rId10">
              <a:alphaModFix/>
            </a:blip>
            <a:srcRect/>
            <a:stretch/>
          </p:blipFill>
          <p:spPr>
            <a:xfrm>
              <a:off x="9934630" y="6450616"/>
              <a:ext cx="1094431" cy="360664"/>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grpSp>
        <p:nvGrpSpPr>
          <p:cNvPr id="1122" name="Google Shape;1122;g2805a5640c0_0_347"/>
          <p:cNvGrpSpPr/>
          <p:nvPr/>
        </p:nvGrpSpPr>
        <p:grpSpPr>
          <a:xfrm>
            <a:off x="8105358" y="6333373"/>
            <a:ext cx="4036883" cy="481502"/>
            <a:chOff x="8464550" y="6408699"/>
            <a:chExt cx="3727500" cy="444600"/>
          </a:xfrm>
        </p:grpSpPr>
        <p:sp>
          <p:nvSpPr>
            <p:cNvPr id="1123" name="Google Shape;1123;g2805a5640c0_0_347"/>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124" name="Google Shape;1124;g2805a5640c0_0_34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125" name="Google Shape;1125;g2805a5640c0_0_347"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126" name="Google Shape;1126;g2805a5640c0_0_347"/>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Abstract</a:t>
            </a:r>
            <a:endParaRPr/>
          </a:p>
        </p:txBody>
      </p:sp>
      <p:sp>
        <p:nvSpPr>
          <p:cNvPr id="617" name="Google Shape;61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SzPct val="100000"/>
              <a:buNone/>
            </a:pPr>
            <a:r>
              <a:rPr lang="en-GB"/>
              <a:t>Non-climatic habitat factors can have a significant effect on species ranges, allowing them to persist well beyond their natural ranges.  Irrigation and protected agricultural structures such as glasshouses are used specifically to allow crop species to be grown successfully in locations where the climate is otherwise inhospitable.  The same conditions that allow the crops to be grown in hostile climates allows pest species to persist beyond their natural limits.  Species distribution databases such as GBIF and iSCAN do not distinguish between species distribution records collected from natural habitat situations and those from artificial habitat.  Bioclimatic models that ignore the role of these artificial habitat modifications routinely make egregious errors, incorrectly projecting habitat suitability into inclement climates.  Methodically overestimating the pest risk area in this manner can have important effects on biosecurity risk management, misdirecting resource allocation for preparedness activities, and undermining the reputation of pest risk assessment.</a:t>
            </a:r>
            <a:endParaRPr/>
          </a:p>
          <a:p>
            <a:pPr marL="0" lvl="0" indent="0" algn="l" rtl="0">
              <a:lnSpc>
                <a:spcPct val="90000"/>
              </a:lnSpc>
              <a:spcBef>
                <a:spcPts val="1000"/>
              </a:spcBef>
              <a:spcAft>
                <a:spcPts val="0"/>
              </a:spcAft>
              <a:buSzPct val="100000"/>
              <a:buNone/>
            </a:pPr>
            <a:r>
              <a:rPr lang="en-GB"/>
              <a:t>Advances in Earth Observation (EO) technology have opened up new possibilities for addressing agricultural challenges in the face of climate change. The EO4AgroClimate project is using EO-derived data to enhance three critical modelling datasets: irrigation, protected agriculture, and canopy temperature. These datasets will help to contextualise species distribution data from repositories, as well as improve the performance of environmental niche models (ENM) leading to more accurate, high-resolution, and timely information for pest risk assessment.</a:t>
            </a:r>
            <a:endParaRPr/>
          </a:p>
          <a:p>
            <a:pPr marL="0" lvl="0" indent="0" algn="l" rtl="0">
              <a:lnSpc>
                <a:spcPct val="90000"/>
              </a:lnSpc>
              <a:spcBef>
                <a:spcPts val="1000"/>
              </a:spcBef>
              <a:spcAft>
                <a:spcPts val="0"/>
              </a:spcAft>
              <a:buSzPct val="100000"/>
              <a:buNone/>
            </a:pPr>
            <a:br>
              <a:rPr lang="en-GB"/>
            </a:br>
            <a:endParaRPr/>
          </a:p>
        </p:txBody>
      </p:sp>
      <p:grpSp>
        <p:nvGrpSpPr>
          <p:cNvPr id="618" name="Google Shape;618;p3"/>
          <p:cNvGrpSpPr/>
          <p:nvPr/>
        </p:nvGrpSpPr>
        <p:grpSpPr>
          <a:xfrm>
            <a:off x="8105775" y="6333683"/>
            <a:ext cx="4037012" cy="481415"/>
            <a:chOff x="8464550" y="6408699"/>
            <a:chExt cx="3727450" cy="444500"/>
          </a:xfrm>
        </p:grpSpPr>
        <p:sp>
          <p:nvSpPr>
            <p:cNvPr id="619" name="Google Shape;619;p3"/>
            <p:cNvSpPr/>
            <p:nvPr/>
          </p:nvSpPr>
          <p:spPr>
            <a:xfrm>
              <a:off x="8464550" y="6408699"/>
              <a:ext cx="3727450" cy="4445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20" name="Google Shape;620;p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621" name="Google Shape;621;p3"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622" name="Google Shape;622;p3"/>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Tree>
    <p:extLst>
      <p:ext uri="{BB962C8B-B14F-4D97-AF65-F5344CB8AC3E}">
        <p14:creationId xmlns:p14="http://schemas.microsoft.com/office/powerpoint/2010/main" val="1271337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g2805a5640c0_4_29" descr="File:Irrigation equipment at Kents Lagoon.jpg - Wikimedia Common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1150"/>
            <a:ext cx="12192000" cy="6276716"/>
          </a:xfrm>
          <a:prstGeom prst="rect">
            <a:avLst/>
          </a:prstGeom>
          <a:noFill/>
          <a:ln>
            <a:noFill/>
          </a:ln>
        </p:spPr>
      </p:pic>
      <p:grpSp>
        <p:nvGrpSpPr>
          <p:cNvPr id="691" name="Google Shape;691;g2805a5640c0_4_29"/>
          <p:cNvGrpSpPr/>
          <p:nvPr/>
        </p:nvGrpSpPr>
        <p:grpSpPr>
          <a:xfrm>
            <a:off x="8105358" y="6333373"/>
            <a:ext cx="4036883" cy="481502"/>
            <a:chOff x="8464550" y="6408699"/>
            <a:chExt cx="3727500" cy="444600"/>
          </a:xfrm>
        </p:grpSpPr>
        <p:sp>
          <p:nvSpPr>
            <p:cNvPr id="692" name="Google Shape;692;g2805a5640c0_4_29"/>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93" name="Google Shape;693;g2805a5640c0_4_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694" name="Google Shape;694;g2805a5640c0_4_29" descr="C:\Users\Taylor\AppData\Local\Microsoft\Windows\INetCache\Content.MSO\FE803EF6.tmp"/>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695" name="Google Shape;695;g2805a5640c0_4_29"/>
            <p:cNvPicPr preferRelativeResize="0"/>
            <p:nvPr/>
          </p:nvPicPr>
          <p:blipFill rotWithShape="1">
            <a:blip r:embed="rId6">
              <a:alphaModFix/>
            </a:blip>
            <a:srcRect/>
            <a:stretch/>
          </p:blipFill>
          <p:spPr>
            <a:xfrm>
              <a:off x="9934630" y="6450616"/>
              <a:ext cx="1094431" cy="360664"/>
            </a:xfrm>
            <a:prstGeom prst="rect">
              <a:avLst/>
            </a:prstGeom>
            <a:noFill/>
            <a:ln>
              <a:noFill/>
            </a:ln>
          </p:spPr>
        </p:pic>
      </p:grpSp>
      <p:sp>
        <p:nvSpPr>
          <p:cNvPr id="696" name="Google Shape;696;g2805a5640c0_4_29"/>
          <p:cNvSpPr txBox="1">
            <a:spLocks noGrp="1"/>
          </p:cNvSpPr>
          <p:nvPr>
            <p:ph type="title"/>
          </p:nvPr>
        </p:nvSpPr>
        <p:spPr>
          <a:xfrm>
            <a:off x="4480350" y="4347650"/>
            <a:ext cx="32313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sz="5200">
                <a:solidFill>
                  <a:schemeClr val="lt2"/>
                </a:solidFill>
              </a:rPr>
              <a:t>Irrigation</a:t>
            </a:r>
            <a:endParaRPr sz="5200">
              <a:solidFill>
                <a:schemeClr val="l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grpSp>
        <p:nvGrpSpPr>
          <p:cNvPr id="703" name="Google Shape;703;g2805a5640c0_4_144"/>
          <p:cNvGrpSpPr/>
          <p:nvPr/>
        </p:nvGrpSpPr>
        <p:grpSpPr>
          <a:xfrm>
            <a:off x="8105358" y="6333373"/>
            <a:ext cx="4036883" cy="481502"/>
            <a:chOff x="8464550" y="6408699"/>
            <a:chExt cx="3727500" cy="444600"/>
          </a:xfrm>
        </p:grpSpPr>
        <p:sp>
          <p:nvSpPr>
            <p:cNvPr id="704" name="Google Shape;704;g2805a5640c0_4_144"/>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705" name="Google Shape;705;g2805a5640c0_4_1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06" name="Google Shape;706;g2805a5640c0_4_144"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07" name="Google Shape;707;g2805a5640c0_4_144"/>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graphicFrame>
        <p:nvGraphicFramePr>
          <p:cNvPr id="708" name="Google Shape;708;g2805a5640c0_4_144"/>
          <p:cNvGraphicFramePr/>
          <p:nvPr>
            <p:extLst>
              <p:ext uri="{D42A27DB-BD31-4B8C-83A1-F6EECF244321}">
                <p14:modId xmlns:p14="http://schemas.microsoft.com/office/powerpoint/2010/main" val="3867082441"/>
              </p:ext>
            </p:extLst>
          </p:nvPr>
        </p:nvGraphicFramePr>
        <p:xfrm>
          <a:off x="3552731" y="993506"/>
          <a:ext cx="6325047" cy="3262405"/>
        </p:xfrm>
        <a:graphic>
          <a:graphicData uri="http://schemas.openxmlformats.org/drawingml/2006/table">
            <a:tbl>
              <a:tblPr firstRow="1" bandRow="1">
                <a:noFill/>
                <a:tableStyleId>{51833DD9-A36A-439D-B9D2-7A811A7AA065}</a:tableStyleId>
              </a:tblPr>
              <a:tblGrid>
                <a:gridCol w="1939207">
                  <a:extLst>
                    <a:ext uri="{9D8B030D-6E8A-4147-A177-3AD203B41FA5}">
                      <a16:colId xmlns:a16="http://schemas.microsoft.com/office/drawing/2014/main" val="20000"/>
                    </a:ext>
                  </a:extLst>
                </a:gridCol>
                <a:gridCol w="4385840">
                  <a:extLst>
                    <a:ext uri="{9D8B030D-6E8A-4147-A177-3AD203B41FA5}">
                      <a16:colId xmlns:a16="http://schemas.microsoft.com/office/drawing/2014/main" val="20001"/>
                    </a:ext>
                  </a:extLst>
                </a:gridCol>
              </a:tblGrid>
              <a:tr h="1116853">
                <a:tc>
                  <a:txBody>
                    <a:bodyPr/>
                    <a:lstStyle/>
                    <a:p>
                      <a:pPr marL="0" marR="0" lvl="0" indent="0" algn="l" rtl="0">
                        <a:spcBef>
                          <a:spcPts val="0"/>
                        </a:spcBef>
                        <a:spcAft>
                          <a:spcPts val="0"/>
                        </a:spcAft>
                        <a:buNone/>
                      </a:pPr>
                      <a:r>
                        <a:rPr lang="en-GB" sz="2400" u="none" strike="noStrike" cap="none" dirty="0"/>
                        <a:t>Year</a:t>
                      </a:r>
                      <a:endParaRPr sz="2000" dirty="0"/>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Arial"/>
                        <a:buNone/>
                      </a:pPr>
                      <a:r>
                        <a:rPr lang="en-GB" sz="2400" dirty="0"/>
                        <a:t>Global irrigated area (million hectares)</a:t>
                      </a:r>
                      <a:endParaRPr sz="2000" dirty="0"/>
                    </a:p>
                  </a:txBody>
                  <a:tcPr marL="91450" marR="91450" marT="45725" marB="45725"/>
                </a:tc>
                <a:extLst>
                  <a:ext uri="{0D108BD9-81ED-4DB2-BD59-A6C34878D82A}">
                    <a16:rowId xmlns:a16="http://schemas.microsoft.com/office/drawing/2014/main" val="10000"/>
                  </a:ext>
                </a:extLst>
              </a:tr>
              <a:tr h="715184">
                <a:tc>
                  <a:txBody>
                    <a:bodyPr/>
                    <a:lstStyle/>
                    <a:p>
                      <a:pPr marL="0" marR="0" lvl="0" indent="0" algn="l" rtl="0">
                        <a:spcBef>
                          <a:spcPts val="0"/>
                        </a:spcBef>
                        <a:spcAft>
                          <a:spcPts val="0"/>
                        </a:spcAft>
                        <a:buNone/>
                      </a:pPr>
                      <a:r>
                        <a:rPr lang="en-GB" sz="2400" dirty="0"/>
                        <a:t>1961</a:t>
                      </a:r>
                      <a:endParaRPr sz="2000" dirty="0"/>
                    </a:p>
                  </a:txBody>
                  <a:tcPr marL="91450" marR="91450" marT="45725" marB="45725"/>
                </a:tc>
                <a:tc>
                  <a:txBody>
                    <a:bodyPr/>
                    <a:lstStyle/>
                    <a:p>
                      <a:pPr marL="0" marR="0" lvl="0" indent="0" algn="l" rtl="0">
                        <a:spcBef>
                          <a:spcPts val="0"/>
                        </a:spcBef>
                        <a:spcAft>
                          <a:spcPts val="0"/>
                        </a:spcAft>
                        <a:buNone/>
                      </a:pPr>
                      <a:r>
                        <a:rPr lang="en-GB" sz="2400"/>
                        <a:t>139</a:t>
                      </a:r>
                      <a:endParaRPr sz="2400" baseline="30000"/>
                    </a:p>
                  </a:txBody>
                  <a:tcPr marL="91450" marR="91450" marT="45725" marB="45725"/>
                </a:tc>
                <a:extLst>
                  <a:ext uri="{0D108BD9-81ED-4DB2-BD59-A6C34878D82A}">
                    <a16:rowId xmlns:a16="http://schemas.microsoft.com/office/drawing/2014/main" val="10001"/>
                  </a:ext>
                </a:extLst>
              </a:tr>
              <a:tr h="715184">
                <a:tc>
                  <a:txBody>
                    <a:bodyPr/>
                    <a:lstStyle/>
                    <a:p>
                      <a:pPr marL="0" marR="0" lvl="0" indent="0" algn="l" rtl="0">
                        <a:spcBef>
                          <a:spcPts val="0"/>
                        </a:spcBef>
                        <a:spcAft>
                          <a:spcPts val="0"/>
                        </a:spcAft>
                        <a:buNone/>
                      </a:pPr>
                      <a:r>
                        <a:rPr lang="en-GB" sz="2400" dirty="0"/>
                        <a:t>2009</a:t>
                      </a:r>
                      <a:endParaRPr sz="2000" dirty="0"/>
                    </a:p>
                  </a:txBody>
                  <a:tcPr marL="91450" marR="91450" marT="45725" marB="45725"/>
                </a:tc>
                <a:tc>
                  <a:txBody>
                    <a:bodyPr/>
                    <a:lstStyle/>
                    <a:p>
                      <a:pPr marL="0" marR="0" lvl="0" indent="0" algn="l" rtl="0">
                        <a:spcBef>
                          <a:spcPts val="0"/>
                        </a:spcBef>
                        <a:spcAft>
                          <a:spcPts val="0"/>
                        </a:spcAft>
                        <a:buNone/>
                      </a:pPr>
                      <a:r>
                        <a:rPr lang="en-GB" sz="2400" dirty="0"/>
                        <a:t>301</a:t>
                      </a:r>
                      <a:endParaRPr sz="2000" dirty="0"/>
                    </a:p>
                  </a:txBody>
                  <a:tcPr marL="91450" marR="91450" marT="45725" marB="45725"/>
                </a:tc>
                <a:extLst>
                  <a:ext uri="{0D108BD9-81ED-4DB2-BD59-A6C34878D82A}">
                    <a16:rowId xmlns:a16="http://schemas.microsoft.com/office/drawing/2014/main" val="10002"/>
                  </a:ext>
                </a:extLst>
              </a:tr>
              <a:tr h="715184">
                <a:tc>
                  <a:txBody>
                    <a:bodyPr/>
                    <a:lstStyle/>
                    <a:p>
                      <a:pPr marL="0" marR="0" lvl="0" indent="0" algn="l" rtl="0">
                        <a:spcBef>
                          <a:spcPts val="0"/>
                        </a:spcBef>
                        <a:spcAft>
                          <a:spcPts val="0"/>
                        </a:spcAft>
                        <a:buNone/>
                      </a:pPr>
                      <a:r>
                        <a:rPr lang="en-GB" sz="2400"/>
                        <a:t>2050</a:t>
                      </a:r>
                      <a:endParaRPr sz="2000"/>
                    </a:p>
                  </a:txBody>
                  <a:tcPr marL="91450" marR="91450" marT="45725" marB="45725"/>
                </a:tc>
                <a:tc>
                  <a:txBody>
                    <a:bodyPr/>
                    <a:lstStyle/>
                    <a:p>
                      <a:pPr marL="0" marR="0" lvl="0" indent="0" algn="l" rtl="0">
                        <a:spcBef>
                          <a:spcPts val="0"/>
                        </a:spcBef>
                        <a:spcAft>
                          <a:spcPts val="0"/>
                        </a:spcAft>
                        <a:buNone/>
                      </a:pPr>
                      <a:r>
                        <a:rPr lang="en-GB" sz="2400" dirty="0"/>
                        <a:t>337</a:t>
                      </a:r>
                      <a:endParaRPr sz="2000" dirty="0"/>
                    </a:p>
                  </a:txBody>
                  <a:tcPr marL="91450" marR="91450" marT="45725" marB="45725"/>
                </a:tc>
                <a:extLst>
                  <a:ext uri="{0D108BD9-81ED-4DB2-BD59-A6C34878D82A}">
                    <a16:rowId xmlns:a16="http://schemas.microsoft.com/office/drawing/2014/main" val="10003"/>
                  </a:ext>
                </a:extLst>
              </a:tr>
            </a:tbl>
          </a:graphicData>
        </a:graphic>
      </p:graphicFrame>
      <p:sp>
        <p:nvSpPr>
          <p:cNvPr id="709" name="Google Shape;709;g2805a5640c0_4_144"/>
          <p:cNvSpPr txBox="1"/>
          <p:nvPr/>
        </p:nvSpPr>
        <p:spPr>
          <a:xfrm>
            <a:off x="3446941" y="4471613"/>
            <a:ext cx="3800400" cy="258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2"/>
              </a:buClr>
              <a:buSzPts val="1200"/>
              <a:buFont typeface="Arial"/>
              <a:buNone/>
            </a:pPr>
            <a:r>
              <a:rPr lang="en-GB" sz="1200" dirty="0">
                <a:solidFill>
                  <a:schemeClr val="dk1"/>
                </a:solidFill>
                <a:latin typeface="Arial"/>
                <a:ea typeface="Arial"/>
                <a:cs typeface="Arial"/>
                <a:sym typeface="Arial"/>
              </a:rPr>
              <a:t>(FAO, 2011a), (</a:t>
            </a:r>
            <a:r>
              <a:rPr lang="en-GB" sz="1200" dirty="0" err="1">
                <a:solidFill>
                  <a:schemeClr val="dk1"/>
                </a:solidFill>
                <a:latin typeface="Arial"/>
                <a:ea typeface="Arial"/>
                <a:cs typeface="Arial"/>
                <a:sym typeface="Arial"/>
              </a:rPr>
              <a:t>Alesandratos</a:t>
            </a:r>
            <a:r>
              <a:rPr lang="en-GB" sz="1200" dirty="0">
                <a:solidFill>
                  <a:schemeClr val="dk1"/>
                </a:solidFill>
                <a:latin typeface="Arial"/>
                <a:ea typeface="Arial"/>
                <a:cs typeface="Arial"/>
                <a:sym typeface="Arial"/>
              </a:rPr>
              <a:t> and </a:t>
            </a:r>
            <a:r>
              <a:rPr lang="en-GB" sz="1200" dirty="0" err="1">
                <a:solidFill>
                  <a:schemeClr val="dk1"/>
                </a:solidFill>
                <a:latin typeface="Arial"/>
                <a:ea typeface="Arial"/>
                <a:cs typeface="Arial"/>
                <a:sym typeface="Arial"/>
              </a:rPr>
              <a:t>Bruinsma</a:t>
            </a:r>
            <a:r>
              <a:rPr lang="en-GB" sz="1200" dirty="0">
                <a:solidFill>
                  <a:schemeClr val="dk1"/>
                </a:solidFill>
                <a:latin typeface="Arial"/>
                <a:ea typeface="Arial"/>
                <a:cs typeface="Arial"/>
                <a:sym typeface="Arial"/>
              </a:rPr>
              <a:t>, 2012).</a:t>
            </a:r>
            <a:endParaRPr sz="1400" dirty="0">
              <a:solidFill>
                <a:schemeClr val="dk1"/>
              </a:solidFill>
              <a:latin typeface="Arial"/>
              <a:ea typeface="Arial"/>
              <a:cs typeface="Arial"/>
              <a:sym typeface="Arial"/>
            </a:endParaRPr>
          </a:p>
        </p:txBody>
      </p:sp>
      <p:sp>
        <p:nvSpPr>
          <p:cNvPr id="710" name="Google Shape;710;g2805a5640c0_4_144"/>
          <p:cNvSpPr txBox="1"/>
          <p:nvPr/>
        </p:nvSpPr>
        <p:spPr>
          <a:xfrm>
            <a:off x="3480808" y="369932"/>
            <a:ext cx="7772100" cy="49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2800" b="1" dirty="0"/>
              <a:t>Irrigation</a:t>
            </a:r>
            <a:endParaRPr sz="4800" b="1" dirty="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2805a5640c0_4_453"/>
          <p:cNvSpPr txBox="1">
            <a:spLocks noGrp="1"/>
          </p:cNvSpPr>
          <p:nvPr>
            <p:ph type="title"/>
          </p:nvPr>
        </p:nvSpPr>
        <p:spPr>
          <a:xfrm>
            <a:off x="184032" y="204861"/>
            <a:ext cx="3537000" cy="147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Font typeface="Arial"/>
              <a:buNone/>
            </a:pPr>
            <a:r>
              <a:rPr lang="en-GB" sz="2400"/>
              <a:t>Global Map of Irrigated Areas (GMIA)</a:t>
            </a:r>
            <a:endParaRPr/>
          </a:p>
        </p:txBody>
      </p:sp>
      <p:pic>
        <p:nvPicPr>
          <p:cNvPr id="717" name="Google Shape;717;g2805a5640c0_4_453"/>
          <p:cNvPicPr preferRelativeResize="0"/>
          <p:nvPr/>
        </p:nvPicPr>
        <p:blipFill rotWithShape="1">
          <a:blip r:embed="rId3">
            <a:alphaModFix/>
          </a:blip>
          <a:srcRect/>
          <a:stretch/>
        </p:blipFill>
        <p:spPr>
          <a:xfrm>
            <a:off x="4044252" y="88302"/>
            <a:ext cx="7976415" cy="5590442"/>
          </a:xfrm>
          <a:prstGeom prst="rect">
            <a:avLst/>
          </a:prstGeom>
          <a:noFill/>
          <a:ln>
            <a:noFill/>
          </a:ln>
        </p:spPr>
      </p:pic>
      <p:grpSp>
        <p:nvGrpSpPr>
          <p:cNvPr id="718" name="Google Shape;718;g2805a5640c0_4_453"/>
          <p:cNvGrpSpPr/>
          <p:nvPr/>
        </p:nvGrpSpPr>
        <p:grpSpPr>
          <a:xfrm>
            <a:off x="8105358" y="6333373"/>
            <a:ext cx="4036883" cy="481502"/>
            <a:chOff x="8464550" y="6408699"/>
            <a:chExt cx="3727500" cy="444600"/>
          </a:xfrm>
        </p:grpSpPr>
        <p:sp>
          <p:nvSpPr>
            <p:cNvPr id="719" name="Google Shape;719;g2805a5640c0_4_453"/>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720" name="Google Shape;720;g2805a5640c0_4_45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21" name="Google Shape;721;g2805a5640c0_4_453" descr="C:\Users\Taylor\AppData\Local\Microsoft\Windows\INetCache\Content.MSO\FE803EF6.tmp"/>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22" name="Google Shape;722;g2805a5640c0_4_453"/>
            <p:cNvPicPr preferRelativeResize="0"/>
            <p:nvPr/>
          </p:nvPicPr>
          <p:blipFill rotWithShape="1">
            <a:blip r:embed="rId6">
              <a:alphaModFix/>
            </a:blip>
            <a:srcRect/>
            <a:stretch/>
          </p:blipFill>
          <p:spPr>
            <a:xfrm>
              <a:off x="9934630" y="6450616"/>
              <a:ext cx="1094431" cy="360664"/>
            </a:xfrm>
            <a:prstGeom prst="rect">
              <a:avLst/>
            </a:prstGeom>
            <a:noFill/>
            <a:ln>
              <a:noFill/>
            </a:ln>
          </p:spPr>
        </p:pic>
      </p:grpSp>
      <p:sp>
        <p:nvSpPr>
          <p:cNvPr id="723" name="Google Shape;723;g2805a5640c0_4_453"/>
          <p:cNvSpPr/>
          <p:nvPr/>
        </p:nvSpPr>
        <p:spPr>
          <a:xfrm>
            <a:off x="92927" y="5746196"/>
            <a:ext cx="116811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a:solidFill>
                  <a:srgbClr val="003B43"/>
                </a:solidFill>
                <a:latin typeface="Open Sans"/>
                <a:ea typeface="Open Sans"/>
                <a:cs typeface="Open Sans"/>
                <a:sym typeface="Open Sans"/>
              </a:rPr>
              <a:t>Stefan Siebert, Verena Henrich, Karen Frenken and Jacob Burke (2013). Global Map of Irrigation Areas version 5. Rheinische Friedrich-Wilhelms-University, Bonn, Germany / Food and Agriculture Organization of the United Nations, Rome, Italy</a:t>
            </a:r>
            <a:endParaRPr sz="1400">
              <a:solidFill>
                <a:schemeClr val="dk1"/>
              </a:solidFill>
              <a:latin typeface="Arial"/>
              <a:ea typeface="Arial"/>
              <a:cs typeface="Arial"/>
              <a:sym typeface="Arial"/>
            </a:endParaRPr>
          </a:p>
        </p:txBody>
      </p:sp>
      <p:sp>
        <p:nvSpPr>
          <p:cNvPr id="724" name="Google Shape;724;g2805a5640c0_4_453"/>
          <p:cNvSpPr txBox="1"/>
          <p:nvPr/>
        </p:nvSpPr>
        <p:spPr>
          <a:xfrm>
            <a:off x="184032" y="1503988"/>
            <a:ext cx="35370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Latest version (v5) 2013</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800">
                <a:solidFill>
                  <a:schemeClr val="dk1"/>
                </a:solidFill>
                <a:latin typeface="Arial"/>
                <a:ea typeface="Arial"/>
                <a:cs typeface="Arial"/>
                <a:sym typeface="Arial"/>
              </a:rPr>
              <a:t>Areas equipped for irrigation around the year 2005</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800">
                <a:solidFill>
                  <a:schemeClr val="dk1"/>
                </a:solidFill>
                <a:latin typeface="Arial"/>
                <a:ea typeface="Arial"/>
                <a:cs typeface="Arial"/>
                <a:sym typeface="Arial"/>
              </a:rPr>
              <a:t>Resolution 5 arc mins (~10km)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2805a5640c0_4_144"/>
          <p:cNvSpPr txBox="1">
            <a:spLocks noGrp="1"/>
          </p:cNvSpPr>
          <p:nvPr>
            <p:ph type="body" idx="1"/>
          </p:nvPr>
        </p:nvSpPr>
        <p:spPr>
          <a:xfrm>
            <a:off x="3480808" y="1108222"/>
            <a:ext cx="8454600" cy="2768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ct val="100000"/>
              <a:buNone/>
            </a:pPr>
            <a:r>
              <a:rPr lang="en-GB" sz="1800" b="1" dirty="0"/>
              <a:t>EO Studies:</a:t>
            </a:r>
            <a:endParaRPr dirty="0"/>
          </a:p>
          <a:p>
            <a:pPr marL="0" lvl="0" indent="0" algn="l" rtl="0">
              <a:lnSpc>
                <a:spcPct val="90000"/>
              </a:lnSpc>
              <a:spcBef>
                <a:spcPts val="1000"/>
              </a:spcBef>
              <a:spcAft>
                <a:spcPts val="0"/>
              </a:spcAft>
              <a:buClr>
                <a:schemeClr val="dk2"/>
              </a:buClr>
              <a:buSzPct val="100000"/>
              <a:buNone/>
            </a:pPr>
            <a:r>
              <a:rPr lang="en-GB" sz="1800" dirty="0"/>
              <a:t>Global Irrigated Area Map (GIAM) (</a:t>
            </a:r>
            <a:r>
              <a:rPr lang="en-GB" sz="1800" dirty="0" err="1"/>
              <a:t>Thenkabail</a:t>
            </a:r>
            <a:r>
              <a:rPr lang="en-GB" sz="1800" dirty="0"/>
              <a:t> et al, 2009) </a:t>
            </a:r>
            <a:endParaRPr dirty="0"/>
          </a:p>
          <a:p>
            <a:pPr marL="0" lvl="0" indent="0" algn="l" rtl="0">
              <a:lnSpc>
                <a:spcPct val="90000"/>
              </a:lnSpc>
              <a:spcBef>
                <a:spcPts val="1000"/>
              </a:spcBef>
              <a:spcAft>
                <a:spcPts val="0"/>
              </a:spcAft>
              <a:buClr>
                <a:schemeClr val="dk2"/>
              </a:buClr>
              <a:buSzPct val="100000"/>
              <a:buNone/>
            </a:pPr>
            <a:r>
              <a:rPr lang="en-GB" sz="1800" dirty="0"/>
              <a:t>	</a:t>
            </a:r>
            <a:r>
              <a:rPr lang="en-GB" sz="1800" dirty="0">
                <a:solidFill>
                  <a:schemeClr val="accent1"/>
                </a:solidFill>
              </a:rPr>
              <a:t>Identified 43% more irrigated areas than reported in official FAO 	statistics</a:t>
            </a:r>
            <a:endParaRPr dirty="0"/>
          </a:p>
          <a:p>
            <a:pPr marL="0" lvl="0" indent="0" algn="l" rtl="0">
              <a:lnSpc>
                <a:spcPct val="90000"/>
              </a:lnSpc>
              <a:spcBef>
                <a:spcPts val="1000"/>
              </a:spcBef>
              <a:spcAft>
                <a:spcPts val="0"/>
              </a:spcAft>
              <a:buClr>
                <a:schemeClr val="dk2"/>
              </a:buClr>
              <a:buSzPct val="100000"/>
              <a:buNone/>
            </a:pPr>
            <a:endParaRPr sz="1800" dirty="0"/>
          </a:p>
          <a:p>
            <a:pPr marL="0" lvl="0" indent="0" algn="l" rtl="0">
              <a:lnSpc>
                <a:spcPct val="90000"/>
              </a:lnSpc>
              <a:spcBef>
                <a:spcPts val="1000"/>
              </a:spcBef>
              <a:spcAft>
                <a:spcPts val="0"/>
              </a:spcAft>
              <a:buClr>
                <a:schemeClr val="dk2"/>
              </a:buClr>
              <a:buSzPct val="100000"/>
              <a:buNone/>
            </a:pPr>
            <a:r>
              <a:rPr lang="en-GB" sz="1800" dirty="0"/>
              <a:t>A study published in 2018 using SPOT data (1999-2012) found big differences EO vs reported irrigation:</a:t>
            </a:r>
            <a:endParaRPr dirty="0"/>
          </a:p>
          <a:p>
            <a:pPr marL="0" lvl="0" indent="0" algn="l" rtl="0">
              <a:lnSpc>
                <a:spcPct val="90000"/>
              </a:lnSpc>
              <a:spcBef>
                <a:spcPts val="1000"/>
              </a:spcBef>
              <a:spcAft>
                <a:spcPts val="0"/>
              </a:spcAft>
              <a:buClr>
                <a:schemeClr val="dk2"/>
              </a:buClr>
              <a:buSzPct val="100000"/>
              <a:buNone/>
            </a:pPr>
            <a:r>
              <a:rPr lang="en-GB" sz="1800" dirty="0">
                <a:solidFill>
                  <a:schemeClr val="dk2"/>
                </a:solidFill>
              </a:rPr>
              <a:t>	“The results globally show a 18 % larger irrigated area than existing 	approaches based on statistical data” (Meier, Zabel &amp; Mauser, 2018)</a:t>
            </a:r>
            <a:endParaRPr dirty="0"/>
          </a:p>
          <a:p>
            <a:pPr marL="0" lvl="0" indent="0" algn="l" rtl="0">
              <a:lnSpc>
                <a:spcPct val="90000"/>
              </a:lnSpc>
              <a:spcBef>
                <a:spcPts val="1000"/>
              </a:spcBef>
              <a:spcAft>
                <a:spcPts val="0"/>
              </a:spcAft>
              <a:buClr>
                <a:schemeClr val="dk2"/>
              </a:buClr>
              <a:buSzPct val="100000"/>
              <a:buNone/>
            </a:pPr>
            <a:endParaRPr sz="1800" dirty="0">
              <a:solidFill>
                <a:schemeClr val="dk2"/>
              </a:solidFill>
            </a:endParaRPr>
          </a:p>
          <a:p>
            <a:pPr marL="0" lvl="0" indent="0" algn="l" rtl="0">
              <a:lnSpc>
                <a:spcPct val="90000"/>
              </a:lnSpc>
              <a:spcBef>
                <a:spcPts val="1000"/>
              </a:spcBef>
              <a:spcAft>
                <a:spcPts val="0"/>
              </a:spcAft>
              <a:buClr>
                <a:schemeClr val="dk2"/>
              </a:buClr>
              <a:buSzPct val="100000"/>
              <a:buNone/>
            </a:pPr>
            <a:endParaRPr sz="1800" dirty="0">
              <a:solidFill>
                <a:schemeClr val="dk2"/>
              </a:solidFill>
            </a:endParaRPr>
          </a:p>
          <a:p>
            <a:pPr marL="0" lvl="0" indent="0" algn="l" rtl="0">
              <a:lnSpc>
                <a:spcPct val="90000"/>
              </a:lnSpc>
              <a:spcBef>
                <a:spcPts val="1000"/>
              </a:spcBef>
              <a:spcAft>
                <a:spcPts val="0"/>
              </a:spcAft>
              <a:buClr>
                <a:schemeClr val="dk2"/>
              </a:buClr>
              <a:buSzPct val="100000"/>
              <a:buNone/>
            </a:pPr>
            <a:endParaRPr sz="1800" dirty="0"/>
          </a:p>
        </p:txBody>
      </p:sp>
      <p:grpSp>
        <p:nvGrpSpPr>
          <p:cNvPr id="703" name="Google Shape;703;g2805a5640c0_4_144"/>
          <p:cNvGrpSpPr/>
          <p:nvPr/>
        </p:nvGrpSpPr>
        <p:grpSpPr>
          <a:xfrm>
            <a:off x="8105358" y="6333373"/>
            <a:ext cx="4036883" cy="481502"/>
            <a:chOff x="8464550" y="6408699"/>
            <a:chExt cx="3727500" cy="444600"/>
          </a:xfrm>
        </p:grpSpPr>
        <p:sp>
          <p:nvSpPr>
            <p:cNvPr id="704" name="Google Shape;704;g2805a5640c0_4_144"/>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705" name="Google Shape;705;g2805a5640c0_4_1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06" name="Google Shape;706;g2805a5640c0_4_144"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07" name="Google Shape;707;g2805a5640c0_4_144"/>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710" name="Google Shape;710;g2805a5640c0_4_144"/>
          <p:cNvSpPr txBox="1"/>
          <p:nvPr/>
        </p:nvSpPr>
        <p:spPr>
          <a:xfrm>
            <a:off x="3480808" y="369932"/>
            <a:ext cx="7772100" cy="49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2400" b="1" dirty="0"/>
              <a:t>Irrigation data challenges</a:t>
            </a:r>
            <a:endParaRPr sz="4400" b="1" dirty="0">
              <a:solidFill>
                <a:srgbClr val="000000"/>
              </a:solidFill>
            </a:endParaRPr>
          </a:p>
        </p:txBody>
      </p:sp>
      <p:sp>
        <p:nvSpPr>
          <p:cNvPr id="3" name="TextBox 2">
            <a:extLst>
              <a:ext uri="{FF2B5EF4-FFF2-40B4-BE49-F238E27FC236}">
                <a16:creationId xmlns:a16="http://schemas.microsoft.com/office/drawing/2014/main" id="{257B2475-BFF2-DB21-1470-549664B1A984}"/>
              </a:ext>
            </a:extLst>
          </p:cNvPr>
          <p:cNvSpPr txBox="1"/>
          <p:nvPr/>
        </p:nvSpPr>
        <p:spPr>
          <a:xfrm>
            <a:off x="3599551" y="4576130"/>
            <a:ext cx="6097904" cy="1477328"/>
          </a:xfrm>
          <a:prstGeom prst="rect">
            <a:avLst/>
          </a:prstGeom>
          <a:noFill/>
        </p:spPr>
        <p:txBody>
          <a:bodyPr wrap="square">
            <a:spAutoFit/>
          </a:bodyPr>
          <a:lstStyle/>
          <a:p>
            <a:pPr lvl="0" algn="l" rtl="0">
              <a:spcBef>
                <a:spcPts val="0"/>
              </a:spcBef>
              <a:spcAft>
                <a:spcPts val="0"/>
              </a:spcAft>
              <a:buClr>
                <a:schemeClr val="dk1"/>
              </a:buClr>
            </a:pPr>
            <a:r>
              <a:rPr lang="en-GB" sz="1800" dirty="0"/>
              <a:t>GMIA</a:t>
            </a:r>
          </a:p>
          <a:p>
            <a:pPr marL="285750" lvl="0" indent="-285750" algn="l" rtl="0">
              <a:spcBef>
                <a:spcPts val="0"/>
              </a:spcBef>
              <a:spcAft>
                <a:spcPts val="0"/>
              </a:spcAft>
              <a:buClr>
                <a:schemeClr val="dk1"/>
              </a:buClr>
              <a:buFont typeface="Arial" panose="020B0604020202020204" pitchFamily="34" charset="0"/>
              <a:buChar char="•"/>
            </a:pPr>
            <a:r>
              <a:rPr lang="en-GB" sz="1800" dirty="0"/>
              <a:t>Based on regional data</a:t>
            </a:r>
          </a:p>
          <a:p>
            <a:pPr marL="285750" lvl="0" indent="-285750" algn="l" rtl="0">
              <a:spcBef>
                <a:spcPts val="0"/>
              </a:spcBef>
              <a:spcAft>
                <a:spcPts val="0"/>
              </a:spcAft>
              <a:buClr>
                <a:schemeClr val="dk1"/>
              </a:buClr>
              <a:buFont typeface="Arial" panose="020B0604020202020204" pitchFamily="34" charset="0"/>
              <a:buChar char="•"/>
            </a:pPr>
            <a:r>
              <a:rPr lang="en-GB" sz="1800" dirty="0"/>
              <a:t>Data is now old</a:t>
            </a:r>
          </a:p>
          <a:p>
            <a:pPr marL="285750" lvl="0" indent="-285750" algn="l" rtl="0">
              <a:spcBef>
                <a:spcPts val="0"/>
              </a:spcBef>
              <a:spcAft>
                <a:spcPts val="0"/>
              </a:spcAft>
              <a:buClr>
                <a:schemeClr val="dk1"/>
              </a:buClr>
              <a:buFont typeface="Arial" panose="020B0604020202020204" pitchFamily="34" charset="0"/>
              <a:buChar char="•"/>
            </a:pPr>
            <a:r>
              <a:rPr lang="en-GB" sz="1800" dirty="0"/>
              <a:t>Based on equipment – rather than actual</a:t>
            </a:r>
          </a:p>
          <a:p>
            <a:pPr marL="285750" lvl="0" indent="-285750" algn="l" rtl="0">
              <a:spcBef>
                <a:spcPts val="0"/>
              </a:spcBef>
              <a:spcAft>
                <a:spcPts val="0"/>
              </a:spcAft>
              <a:buClr>
                <a:schemeClr val="dk1"/>
              </a:buClr>
              <a:buFont typeface="Arial" panose="020B0604020202020204" pitchFamily="34" charset="0"/>
              <a:buChar char="•"/>
            </a:pPr>
            <a:r>
              <a:rPr lang="en-GB" sz="1800" dirty="0"/>
              <a:t>Funding reduced - plans for a 2015 version</a:t>
            </a:r>
          </a:p>
        </p:txBody>
      </p:sp>
    </p:spTree>
    <p:extLst>
      <p:ext uri="{BB962C8B-B14F-4D97-AF65-F5344CB8AC3E}">
        <p14:creationId xmlns:p14="http://schemas.microsoft.com/office/powerpoint/2010/main" val="4279303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g2805a5640c0_4_1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sz="4100"/>
              <a:t>Irrigation: Search for (ground) data</a:t>
            </a:r>
            <a:endParaRPr sz="4100"/>
          </a:p>
        </p:txBody>
      </p:sp>
      <p:sp>
        <p:nvSpPr>
          <p:cNvPr id="784" name="Google Shape;784;g2805a5640c0_4_131"/>
          <p:cNvSpPr txBox="1">
            <a:spLocks noGrp="1"/>
          </p:cNvSpPr>
          <p:nvPr>
            <p:ph type="body" idx="1"/>
          </p:nvPr>
        </p:nvSpPr>
        <p:spPr>
          <a:xfrm>
            <a:off x="748150" y="1358025"/>
            <a:ext cx="6496200" cy="46998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GB" sz="1800"/>
              <a:t>Census-type data available from government sources as used in GMIA</a:t>
            </a:r>
            <a:endParaRPr sz="1800"/>
          </a:p>
          <a:p>
            <a:pPr marL="457200" lvl="0" indent="0" algn="l" rtl="0">
              <a:lnSpc>
                <a:spcPct val="90000"/>
              </a:lnSpc>
              <a:spcBef>
                <a:spcPts val="0"/>
              </a:spcBef>
              <a:spcAft>
                <a:spcPts val="0"/>
              </a:spcAft>
              <a:buNone/>
            </a:pPr>
            <a:endParaRPr sz="1800"/>
          </a:p>
          <a:p>
            <a:pPr marL="457200" lvl="0" indent="-342900" algn="l" rtl="0">
              <a:lnSpc>
                <a:spcPct val="90000"/>
              </a:lnSpc>
              <a:spcBef>
                <a:spcPts val="0"/>
              </a:spcBef>
              <a:spcAft>
                <a:spcPts val="0"/>
              </a:spcAft>
              <a:buSzPts val="1800"/>
              <a:buChar char="●"/>
            </a:pPr>
            <a:r>
              <a:rPr lang="en-GB" sz="1800"/>
              <a:t>Projects which use EO methods to spatially allocate irrigation stats (from sources above) to agricultural areas</a:t>
            </a:r>
            <a:endParaRPr sz="1800"/>
          </a:p>
          <a:p>
            <a:pPr marL="457200" lvl="0" indent="0" algn="l" rtl="0">
              <a:lnSpc>
                <a:spcPct val="90000"/>
              </a:lnSpc>
              <a:spcBef>
                <a:spcPts val="0"/>
              </a:spcBef>
              <a:spcAft>
                <a:spcPts val="0"/>
              </a:spcAft>
              <a:buNone/>
            </a:pPr>
            <a:endParaRPr sz="1800"/>
          </a:p>
          <a:p>
            <a:pPr marL="457200" lvl="0" indent="-342900" algn="l" rtl="0">
              <a:lnSpc>
                <a:spcPct val="90000"/>
              </a:lnSpc>
              <a:spcBef>
                <a:spcPts val="0"/>
              </a:spcBef>
              <a:spcAft>
                <a:spcPts val="0"/>
              </a:spcAft>
              <a:buSzPts val="1800"/>
              <a:buChar char="●"/>
            </a:pPr>
            <a:r>
              <a:rPr lang="en-GB" sz="1800"/>
              <a:t>A handful of published datasets providing the centerpoint of pivot fields</a:t>
            </a:r>
            <a:endParaRPr sz="1800"/>
          </a:p>
          <a:p>
            <a:pPr marL="457200" lvl="0" indent="0" algn="l" rtl="0">
              <a:lnSpc>
                <a:spcPct val="90000"/>
              </a:lnSpc>
              <a:spcBef>
                <a:spcPts val="0"/>
              </a:spcBef>
              <a:spcAft>
                <a:spcPts val="0"/>
              </a:spcAft>
              <a:buNone/>
            </a:pPr>
            <a:endParaRPr sz="1800"/>
          </a:p>
          <a:p>
            <a:pPr marL="457200" lvl="0" indent="-342900" algn="l" rtl="0">
              <a:lnSpc>
                <a:spcPct val="90000"/>
              </a:lnSpc>
              <a:spcBef>
                <a:spcPts val="0"/>
              </a:spcBef>
              <a:spcAft>
                <a:spcPts val="0"/>
              </a:spcAft>
              <a:buSzPts val="1800"/>
              <a:buChar char="●"/>
            </a:pPr>
            <a:r>
              <a:rPr lang="en-GB" sz="1800"/>
              <a:t>A handful of published datasets with land cover / crop classification which also recorded some irrigation information</a:t>
            </a:r>
            <a:endParaRPr sz="1800"/>
          </a:p>
          <a:p>
            <a:pPr marL="0" lvl="0" indent="0" algn="l" rtl="0">
              <a:lnSpc>
                <a:spcPct val="90000"/>
              </a:lnSpc>
              <a:spcBef>
                <a:spcPts val="0"/>
              </a:spcBef>
              <a:spcAft>
                <a:spcPts val="0"/>
              </a:spcAft>
              <a:buNone/>
            </a:pPr>
            <a:endParaRPr sz="1800"/>
          </a:p>
        </p:txBody>
      </p:sp>
      <p:grpSp>
        <p:nvGrpSpPr>
          <p:cNvPr id="785" name="Google Shape;785;g2805a5640c0_4_131"/>
          <p:cNvGrpSpPr/>
          <p:nvPr/>
        </p:nvGrpSpPr>
        <p:grpSpPr>
          <a:xfrm>
            <a:off x="8105358" y="6333373"/>
            <a:ext cx="4036883" cy="481502"/>
            <a:chOff x="8464550" y="6408699"/>
            <a:chExt cx="3727500" cy="444600"/>
          </a:xfrm>
        </p:grpSpPr>
        <p:sp>
          <p:nvSpPr>
            <p:cNvPr id="786" name="Google Shape;786;g2805a5640c0_4_131"/>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787" name="Google Shape;787;g2805a5640c0_4_1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88" name="Google Shape;788;g2805a5640c0_4_131"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89" name="Google Shape;789;g2805a5640c0_4_131"/>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790" name="Google Shape;790;g2805a5640c0_4_13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889700" y="1263819"/>
            <a:ext cx="4036900" cy="2046804"/>
          </a:xfrm>
          <a:prstGeom prst="rect">
            <a:avLst/>
          </a:prstGeom>
          <a:noFill/>
          <a:ln>
            <a:noFill/>
          </a:ln>
        </p:spPr>
      </p:pic>
      <p:pic>
        <p:nvPicPr>
          <p:cNvPr id="791" name="Google Shape;791;g2805a5640c0_4_13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862125" y="3310625"/>
            <a:ext cx="4036900" cy="2072992"/>
          </a:xfrm>
          <a:prstGeom prst="rect">
            <a:avLst/>
          </a:prstGeom>
          <a:noFill/>
          <a:ln>
            <a:noFill/>
          </a:ln>
        </p:spPr>
      </p:pic>
      <p:sp>
        <p:nvSpPr>
          <p:cNvPr id="792" name="Google Shape;792;g2805a5640c0_4_131"/>
          <p:cNvSpPr txBox="1"/>
          <p:nvPr/>
        </p:nvSpPr>
        <p:spPr>
          <a:xfrm>
            <a:off x="7889700" y="5466825"/>
            <a:ext cx="4009200" cy="591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1200"/>
              </a:spcAft>
              <a:buNone/>
            </a:pPr>
            <a:r>
              <a:rPr lang="en-GB" sz="1200" b="1">
                <a:solidFill>
                  <a:srgbClr val="222222"/>
                </a:solidFill>
                <a:highlight>
                  <a:srgbClr val="FFFFFF"/>
                </a:highlight>
                <a:latin typeface="Roboto"/>
                <a:ea typeface="Roboto"/>
                <a:cs typeface="Roboto"/>
                <a:sym typeface="Roboto"/>
              </a:rPr>
              <a:t>A crop type dataset for consistent land cover classification in Central Asia (Remelgado et al. 2020)</a:t>
            </a:r>
            <a:endParaRPr sz="1200" b="1">
              <a:solidFill>
                <a:srgbClr val="222222"/>
              </a:solidFill>
              <a:highlight>
                <a:srgbClr val="FFFFFF"/>
              </a:highlight>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g2805a5640c0_4_88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510475" y="1120450"/>
            <a:ext cx="6681525" cy="3980776"/>
          </a:xfrm>
          <a:prstGeom prst="rect">
            <a:avLst/>
          </a:prstGeom>
          <a:noFill/>
          <a:ln>
            <a:noFill/>
          </a:ln>
        </p:spPr>
      </p:pic>
      <p:sp>
        <p:nvSpPr>
          <p:cNvPr id="809" name="Google Shape;809;g2805a5640c0_4_880"/>
          <p:cNvSpPr txBox="1">
            <a:spLocks noGrp="1"/>
          </p:cNvSpPr>
          <p:nvPr>
            <p:ph type="title"/>
          </p:nvPr>
        </p:nvSpPr>
        <p:spPr>
          <a:xfrm>
            <a:off x="838200" y="365125"/>
            <a:ext cx="67944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Irrigation: EO Approach</a:t>
            </a:r>
            <a:endParaRPr/>
          </a:p>
        </p:txBody>
      </p:sp>
      <p:grpSp>
        <p:nvGrpSpPr>
          <p:cNvPr id="810" name="Google Shape;810;g2805a5640c0_4_880"/>
          <p:cNvGrpSpPr/>
          <p:nvPr/>
        </p:nvGrpSpPr>
        <p:grpSpPr>
          <a:xfrm>
            <a:off x="8105358" y="6333373"/>
            <a:ext cx="4036883" cy="481502"/>
            <a:chOff x="8464550" y="6408699"/>
            <a:chExt cx="3727500" cy="444600"/>
          </a:xfrm>
        </p:grpSpPr>
        <p:sp>
          <p:nvSpPr>
            <p:cNvPr id="811" name="Google Shape;811;g2805a5640c0_4_88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12" name="Google Shape;812;g2805a5640c0_4_88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13" name="Google Shape;813;g2805a5640c0_4_880" descr="C:\Users\Taylor\AppData\Local\Microsoft\Windows\INetCache\Content.MSO\FE803EF6.tmp"/>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814" name="Google Shape;814;g2805a5640c0_4_880"/>
            <p:cNvPicPr preferRelativeResize="0"/>
            <p:nvPr/>
          </p:nvPicPr>
          <p:blipFill rotWithShape="1">
            <a:blip r:embed="rId6">
              <a:alphaModFix/>
            </a:blip>
            <a:srcRect/>
            <a:stretch/>
          </p:blipFill>
          <p:spPr>
            <a:xfrm>
              <a:off x="9934630" y="6450616"/>
              <a:ext cx="1094431" cy="360664"/>
            </a:xfrm>
            <a:prstGeom prst="rect">
              <a:avLst/>
            </a:prstGeom>
            <a:noFill/>
            <a:ln>
              <a:noFill/>
            </a:ln>
          </p:spPr>
        </p:pic>
      </p:grpSp>
      <p:sp>
        <p:nvSpPr>
          <p:cNvPr id="815" name="Google Shape;815;g2805a5640c0_4_880"/>
          <p:cNvSpPr/>
          <p:nvPr/>
        </p:nvSpPr>
        <p:spPr>
          <a:xfrm>
            <a:off x="394025" y="1295775"/>
            <a:ext cx="4456800" cy="1020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500" b="1"/>
              <a:t>Input data:  </a:t>
            </a:r>
            <a:endParaRPr sz="1500" b="1"/>
          </a:p>
          <a:p>
            <a:pPr marL="457200" lvl="0" indent="-323850" algn="l" rtl="0">
              <a:spcBef>
                <a:spcPts val="0"/>
              </a:spcBef>
              <a:spcAft>
                <a:spcPts val="0"/>
              </a:spcAft>
              <a:buClr>
                <a:schemeClr val="dk1"/>
              </a:buClr>
              <a:buSzPts val="1500"/>
              <a:buChar char="●"/>
            </a:pPr>
            <a:r>
              <a:rPr lang="en-GB" sz="1500">
                <a:solidFill>
                  <a:schemeClr val="dk1"/>
                </a:solidFill>
              </a:rPr>
              <a:t>MODIS/Terra Enhanced Vegetation Index (EVI) 16-Day L3 Global 250m.</a:t>
            </a:r>
            <a:endParaRPr sz="1500">
              <a:solidFill>
                <a:schemeClr val="dk1"/>
              </a:solidFill>
            </a:endParaRPr>
          </a:p>
          <a:p>
            <a:pPr marL="457200" lvl="0" indent="-323850" algn="l" rtl="0">
              <a:lnSpc>
                <a:spcPct val="90000"/>
              </a:lnSpc>
              <a:spcBef>
                <a:spcPts val="0"/>
              </a:spcBef>
              <a:spcAft>
                <a:spcPts val="0"/>
              </a:spcAft>
              <a:buClr>
                <a:schemeClr val="dk1"/>
              </a:buClr>
              <a:buSzPts val="1500"/>
              <a:buChar char="●"/>
            </a:pPr>
            <a:r>
              <a:rPr lang="en-GB" sz="1500">
                <a:solidFill>
                  <a:schemeClr val="dk1"/>
                </a:solidFill>
              </a:rPr>
              <a:t>ERA5 total precipitation climate dataset</a:t>
            </a:r>
            <a:endParaRPr sz="1700"/>
          </a:p>
        </p:txBody>
      </p:sp>
      <p:sp>
        <p:nvSpPr>
          <p:cNvPr id="816" name="Google Shape;816;g2805a5640c0_4_880"/>
          <p:cNvSpPr/>
          <p:nvPr/>
        </p:nvSpPr>
        <p:spPr>
          <a:xfrm>
            <a:off x="393950" y="3355013"/>
            <a:ext cx="4456800" cy="819298"/>
          </a:xfrm>
          <a:prstGeom prst="roundRect">
            <a:avLst>
              <a:gd name="adj" fmla="val 16667"/>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dirty="0"/>
              <a:t>Time series comparison of ‘peak vegetation’ events and ‘peak moisture’ events</a:t>
            </a:r>
            <a:endParaRPr sz="1700" dirty="0"/>
          </a:p>
        </p:txBody>
      </p:sp>
      <p:cxnSp>
        <p:nvCxnSpPr>
          <p:cNvPr id="817" name="Google Shape;817;g2805a5640c0_4_880"/>
          <p:cNvCxnSpPr>
            <a:endCxn id="818" idx="0"/>
          </p:cNvCxnSpPr>
          <p:nvPr/>
        </p:nvCxnSpPr>
        <p:spPr>
          <a:xfrm>
            <a:off x="2622425" y="2316575"/>
            <a:ext cx="0" cy="276900"/>
          </a:xfrm>
          <a:prstGeom prst="straightConnector1">
            <a:avLst/>
          </a:prstGeom>
          <a:noFill/>
          <a:ln w="9525" cap="flat" cmpd="sng">
            <a:solidFill>
              <a:schemeClr val="dk2"/>
            </a:solidFill>
            <a:prstDash val="solid"/>
            <a:round/>
            <a:headEnd type="none" w="med" len="med"/>
            <a:tailEnd type="triangle" w="med" len="med"/>
          </a:ln>
        </p:spPr>
      </p:cxnSp>
      <p:sp>
        <p:nvSpPr>
          <p:cNvPr id="819" name="Google Shape;819;g2805a5640c0_4_880"/>
          <p:cNvSpPr/>
          <p:nvPr/>
        </p:nvSpPr>
        <p:spPr>
          <a:xfrm>
            <a:off x="1714625" y="5493300"/>
            <a:ext cx="1815600" cy="535200"/>
          </a:xfrm>
          <a:prstGeom prst="roundRect">
            <a:avLst>
              <a:gd name="adj" fmla="val 16667"/>
            </a:avLst>
          </a:pr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b="1"/>
              <a:t>Irrigation Map</a:t>
            </a:r>
            <a:endParaRPr sz="1700"/>
          </a:p>
        </p:txBody>
      </p:sp>
      <p:cxnSp>
        <p:nvCxnSpPr>
          <p:cNvPr id="820" name="Google Shape;820;g2805a5640c0_4_880"/>
          <p:cNvCxnSpPr>
            <a:cxnSpLocks/>
            <a:stCxn id="816" idx="2"/>
            <a:endCxn id="821" idx="0"/>
          </p:cNvCxnSpPr>
          <p:nvPr/>
        </p:nvCxnSpPr>
        <p:spPr>
          <a:xfrm>
            <a:off x="2622350" y="4174311"/>
            <a:ext cx="75" cy="283313"/>
          </a:xfrm>
          <a:prstGeom prst="straightConnector1">
            <a:avLst/>
          </a:prstGeom>
          <a:noFill/>
          <a:ln w="9525" cap="flat" cmpd="sng">
            <a:solidFill>
              <a:schemeClr val="dk2"/>
            </a:solidFill>
            <a:prstDash val="solid"/>
            <a:round/>
            <a:headEnd type="none" w="med" len="med"/>
            <a:tailEnd type="triangle" w="med" len="med"/>
          </a:ln>
        </p:spPr>
      </p:cxnSp>
      <p:sp>
        <p:nvSpPr>
          <p:cNvPr id="821" name="Google Shape;821;g2805a5640c0_4_880"/>
          <p:cNvSpPr/>
          <p:nvPr/>
        </p:nvSpPr>
        <p:spPr>
          <a:xfrm>
            <a:off x="394025" y="4457624"/>
            <a:ext cx="4456800" cy="752363"/>
          </a:xfrm>
          <a:prstGeom prst="roundRect">
            <a:avLst>
              <a:gd name="adj" fmla="val 16667"/>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dirty="0"/>
              <a:t>Identify irrigation events over selected time period to create an irrigation mask</a:t>
            </a:r>
            <a:endParaRPr sz="1700" dirty="0"/>
          </a:p>
        </p:txBody>
      </p:sp>
      <p:cxnSp>
        <p:nvCxnSpPr>
          <p:cNvPr id="822" name="Google Shape;822;g2805a5640c0_4_880"/>
          <p:cNvCxnSpPr>
            <a:cxnSpLocks/>
            <a:stCxn id="821" idx="2"/>
            <a:endCxn id="819" idx="0"/>
          </p:cNvCxnSpPr>
          <p:nvPr/>
        </p:nvCxnSpPr>
        <p:spPr>
          <a:xfrm>
            <a:off x="2622425" y="5209987"/>
            <a:ext cx="0" cy="283313"/>
          </a:xfrm>
          <a:prstGeom prst="straightConnector1">
            <a:avLst/>
          </a:prstGeom>
          <a:noFill/>
          <a:ln w="9525" cap="flat" cmpd="sng">
            <a:solidFill>
              <a:schemeClr val="dk2"/>
            </a:solidFill>
            <a:prstDash val="solid"/>
            <a:round/>
            <a:headEnd type="none" w="med" len="med"/>
            <a:tailEnd type="triangle" w="med" len="med"/>
          </a:ln>
        </p:spPr>
      </p:cxnSp>
      <p:sp>
        <p:nvSpPr>
          <p:cNvPr id="823" name="Google Shape;823;g2805a5640c0_4_880"/>
          <p:cNvSpPr/>
          <p:nvPr/>
        </p:nvSpPr>
        <p:spPr>
          <a:xfrm>
            <a:off x="7904725" y="3355013"/>
            <a:ext cx="295200" cy="1740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g2805a5640c0_4_880"/>
          <p:cNvSpPr/>
          <p:nvPr/>
        </p:nvSpPr>
        <p:spPr>
          <a:xfrm>
            <a:off x="394025" y="2593475"/>
            <a:ext cx="4456800" cy="536400"/>
          </a:xfrm>
          <a:prstGeom prst="roundRect">
            <a:avLst>
              <a:gd name="adj" fmla="val 16667"/>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a:t>Use precipitation data to drive CLIMEX soil moisture model</a:t>
            </a:r>
            <a:endParaRPr sz="1700"/>
          </a:p>
        </p:txBody>
      </p:sp>
      <p:cxnSp>
        <p:nvCxnSpPr>
          <p:cNvPr id="824" name="Google Shape;824;g2805a5640c0_4_880"/>
          <p:cNvCxnSpPr>
            <a:cxnSpLocks/>
            <a:endCxn id="816" idx="0"/>
          </p:cNvCxnSpPr>
          <p:nvPr/>
        </p:nvCxnSpPr>
        <p:spPr>
          <a:xfrm>
            <a:off x="2622350" y="3129838"/>
            <a:ext cx="0" cy="225175"/>
          </a:xfrm>
          <a:prstGeom prst="straightConnector1">
            <a:avLst/>
          </a:prstGeom>
          <a:noFill/>
          <a:ln w="9525" cap="flat" cmpd="sng">
            <a:solidFill>
              <a:schemeClr val="dk2"/>
            </a:solidFill>
            <a:prstDash val="solid"/>
            <a:round/>
            <a:headEnd type="none" w="med" len="med"/>
            <a:tailEnd type="triangle" w="med" len="med"/>
          </a:ln>
        </p:spPr>
      </p:cxnSp>
      <p:pic>
        <p:nvPicPr>
          <p:cNvPr id="825" name="Google Shape;825;g2805a5640c0_4_88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9903901" y="1170250"/>
            <a:ext cx="2288100" cy="1424346"/>
          </a:xfrm>
          <a:prstGeom prst="rect">
            <a:avLst/>
          </a:prstGeom>
          <a:noFill/>
          <a:ln>
            <a:noFill/>
          </a:ln>
        </p:spPr>
      </p:pic>
      <p:pic>
        <p:nvPicPr>
          <p:cNvPr id="826" name="Google Shape;826;g2805a5640c0_4_880"/>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9903900" y="2605050"/>
            <a:ext cx="2288100" cy="1525406"/>
          </a:xfrm>
          <a:prstGeom prst="rect">
            <a:avLst/>
          </a:prstGeom>
          <a:noFill/>
          <a:ln>
            <a:noFill/>
          </a:ln>
        </p:spPr>
      </p:pic>
      <p:sp>
        <p:nvSpPr>
          <p:cNvPr id="827" name="Google Shape;827;g2805a5640c0_4_880"/>
          <p:cNvSpPr txBox="1"/>
          <p:nvPr/>
        </p:nvSpPr>
        <p:spPr>
          <a:xfrm>
            <a:off x="5510475" y="5210000"/>
            <a:ext cx="3000000" cy="387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1465">
                <a:solidFill>
                  <a:schemeClr val="dk1"/>
                </a:solidFill>
              </a:rPr>
              <a:t>Durango and Coahuila, Mexico</a:t>
            </a:r>
            <a:endParaRPr sz="1465">
              <a:solidFill>
                <a:schemeClr val="dk1"/>
              </a:solidFill>
            </a:endParaRPr>
          </a:p>
        </p:txBody>
      </p:sp>
    </p:spTree>
  </p:cSld>
  <p:clrMapOvr>
    <a:masterClrMapping/>
  </p:clrMapOvr>
</p:sld>
</file>

<file path=ppt/theme/theme1.xml><?xml version="1.0" encoding="utf-8"?>
<a:theme xmlns:a="http://schemas.openxmlformats.org/drawingml/2006/main" name="Office Theme">
  <a:themeElements>
    <a:clrScheme name="CABI colours">
      <a:dk1>
        <a:srgbClr val="000000"/>
      </a:dk1>
      <a:lt1>
        <a:srgbClr val="FFFFFF"/>
      </a:lt1>
      <a:dk2>
        <a:srgbClr val="368729"/>
      </a:dk2>
      <a:lt2>
        <a:srgbClr val="FFFFFF"/>
      </a:lt2>
      <a:accent1>
        <a:srgbClr val="368729"/>
      </a:accent1>
      <a:accent2>
        <a:srgbClr val="E9500E"/>
      </a:accent2>
      <a:accent3>
        <a:srgbClr val="007F7B"/>
      </a:accent3>
      <a:accent4>
        <a:srgbClr val="004B8D"/>
      </a:accent4>
      <a:accent5>
        <a:srgbClr val="9370B1"/>
      </a:accent5>
      <a:accent6>
        <a:srgbClr val="00BCE3"/>
      </a:accent6>
      <a:hlink>
        <a:srgbClr val="368728"/>
      </a:hlink>
      <a:folHlink>
        <a:srgbClr val="6CCA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ABI colours">
      <a:dk1>
        <a:srgbClr val="000000"/>
      </a:dk1>
      <a:lt1>
        <a:srgbClr val="FFFFFF"/>
      </a:lt1>
      <a:dk2>
        <a:srgbClr val="368729"/>
      </a:dk2>
      <a:lt2>
        <a:srgbClr val="FFFFFF"/>
      </a:lt2>
      <a:accent1>
        <a:srgbClr val="368729"/>
      </a:accent1>
      <a:accent2>
        <a:srgbClr val="E9500E"/>
      </a:accent2>
      <a:accent3>
        <a:srgbClr val="007F7B"/>
      </a:accent3>
      <a:accent4>
        <a:srgbClr val="004B8D"/>
      </a:accent4>
      <a:accent5>
        <a:srgbClr val="9370B1"/>
      </a:accent5>
      <a:accent6>
        <a:srgbClr val="00BCE3"/>
      </a:accent6>
      <a:hlink>
        <a:srgbClr val="368728"/>
      </a:hlink>
      <a:folHlink>
        <a:srgbClr val="6CCA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e892a75-59a0-4e0e-9b97-f68af558ca2b}" enabled="1" method="Privileged" siteId="{9f1098df-eebc-4be7-9878-bc3c8d059fd7}" removed="0"/>
</clbl:labelList>
</file>

<file path=docProps/app.xml><?xml version="1.0" encoding="utf-8"?>
<Properties xmlns="http://schemas.openxmlformats.org/officeDocument/2006/extended-properties" xmlns:vt="http://schemas.openxmlformats.org/officeDocument/2006/docPropsVTypes">
  <TotalTime>198</TotalTime>
  <Words>2876</Words>
  <Application>Microsoft Office PowerPoint</Application>
  <PresentationFormat>Widescreen</PresentationFormat>
  <Paragraphs>327</Paragraphs>
  <Slides>37</Slides>
  <Notes>37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Roboto</vt:lpstr>
      <vt:lpstr>Times New Roman</vt:lpstr>
      <vt:lpstr>Open Sans</vt:lpstr>
      <vt:lpstr>Arial</vt:lpstr>
      <vt:lpstr>Calibri</vt:lpstr>
      <vt:lpstr>Office Theme</vt:lpstr>
      <vt:lpstr>Office Theme</vt:lpstr>
      <vt:lpstr>Using earth observation data to improve climate-modifying habitat datasets for pest risk modelling</vt:lpstr>
      <vt:lpstr>Using earth observation data to improve climate-modifying habitat datasets for pest risk modelling</vt:lpstr>
      <vt:lpstr>Timeline</vt:lpstr>
      <vt:lpstr>Irrigation</vt:lpstr>
      <vt:lpstr>PowerPoint Presentation</vt:lpstr>
      <vt:lpstr>Global Map of Irrigated Areas (GMIA)</vt:lpstr>
      <vt:lpstr>PowerPoint Presentation</vt:lpstr>
      <vt:lpstr>Irrigation: Search for (ground) data</vt:lpstr>
      <vt:lpstr>Irrigation: EO Approach</vt:lpstr>
      <vt:lpstr>EVI time series</vt:lpstr>
      <vt:lpstr>Precipitation/soil moisture time series</vt:lpstr>
      <vt:lpstr>Irrigation  classification</vt:lpstr>
      <vt:lpstr>PowerPoint Presentation</vt:lpstr>
      <vt:lpstr>PowerPoint Presentation</vt:lpstr>
      <vt:lpstr>PowerPoint Presentation</vt:lpstr>
      <vt:lpstr>PowerPoint Presentation</vt:lpstr>
      <vt:lpstr>Irrigation and pest distribution</vt:lpstr>
      <vt:lpstr>PowerPoint Presentation</vt:lpstr>
      <vt:lpstr>PowerPoint Presentation</vt:lpstr>
      <vt:lpstr>PowerPoint Presentation</vt:lpstr>
      <vt:lpstr>Protected agriculture</vt:lpstr>
      <vt:lpstr>Protected agriculture</vt:lpstr>
      <vt:lpstr>Protected Agriculture - EO approach</vt:lpstr>
      <vt:lpstr>Protected Areas - EO approach</vt:lpstr>
      <vt:lpstr>Protected Areas - EO approach</vt:lpstr>
      <vt:lpstr>Protected agriculture and pest distribution</vt:lpstr>
      <vt:lpstr>PowerPoint Presentation</vt:lpstr>
      <vt:lpstr>Canopy Temperature</vt:lpstr>
      <vt:lpstr>PowerPoint Presentation</vt:lpstr>
      <vt:lpstr>Timeline</vt:lpstr>
      <vt:lpstr>Improved datasets for pest risk modelling</vt:lpstr>
      <vt:lpstr>Uses: Identifying errors in occurrence data</vt:lpstr>
      <vt:lpstr>Uses: Improved risk factors</vt:lpstr>
      <vt:lpstr>Questions &amp; Feedback </vt:lpstr>
      <vt:lpstr>References</vt:lpstr>
      <vt:lpstr>PowerPoint Presentation</vt:lpstr>
      <vt:lpstr>Abstract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earth observation data to improve climate-modifying habitat datasets for pest risk modelling</dc:title>
  <dc:creator>Tim Beale</dc:creator>
  <cp:lastModifiedBy>Tim Beale</cp:lastModifiedBy>
  <cp:revision>8</cp:revision>
  <dcterms:created xsi:type="dcterms:W3CDTF">2023-08-03T15:15:37Z</dcterms:created>
  <dcterms:modified xsi:type="dcterms:W3CDTF">2023-09-21T20:41:36Z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e892a75-59a0-4e0e-9b97-f68af558ca2b_Enabled">
    <vt:lpwstr>True</vt:lpwstr>
  </property>
  <property fmtid="{D5CDD505-2E9C-101B-9397-08002B2CF9AE}" pid="3" name="MSIP_Label_2e892a75-59a0-4e0e-9b97-f68af558ca2b_SiteId">
    <vt:lpwstr>9f1098df-eebc-4be7-9878-bc3c8d059fd7</vt:lpwstr>
  </property>
  <property fmtid="{D5CDD505-2E9C-101B-9397-08002B2CF9AE}" pid="4" name="MSIP_Label_2e892a75-59a0-4e0e-9b97-f68af558ca2b_Owner">
    <vt:lpwstr>J.Slezak@cabi.org</vt:lpwstr>
  </property>
  <property fmtid="{D5CDD505-2E9C-101B-9397-08002B2CF9AE}" pid="5" name="MSIP_Label_2e892a75-59a0-4e0e-9b97-f68af558ca2b_SetDate">
    <vt:lpwstr>2021-02-25T10:31:42.8716795Z</vt:lpwstr>
  </property>
  <property fmtid="{D5CDD505-2E9C-101B-9397-08002B2CF9AE}" pid="6" name="MSIP_Label_2e892a75-59a0-4e0e-9b97-f68af558ca2b_Name">
    <vt:lpwstr>CABI</vt:lpwstr>
  </property>
  <property fmtid="{D5CDD505-2E9C-101B-9397-08002B2CF9AE}" pid="7" name="MSIP_Label_2e892a75-59a0-4e0e-9b97-f68af558ca2b_Application">
    <vt:lpwstr>Microsoft Azure Information Protection</vt:lpwstr>
  </property>
  <property fmtid="{D5CDD505-2E9C-101B-9397-08002B2CF9AE}" pid="8" name="MSIP_Label_2e892a75-59a0-4e0e-9b97-f68af558ca2b_ActionId">
    <vt:lpwstr>69a6ddf9-9e8e-4298-b0e9-21c3e0bd9531</vt:lpwstr>
  </property>
  <property fmtid="{D5CDD505-2E9C-101B-9397-08002B2CF9AE}" pid="9" name="MSIP_Label_2e892a75-59a0-4e0e-9b97-f68af558ca2b_Extended_MSFT_Method">
    <vt:lpwstr>Automatic</vt:lpwstr>
  </property>
  <property fmtid="{D5CDD505-2E9C-101B-9397-08002B2CF9AE}" pid="10" name="Sensitivity">
    <vt:lpwstr>CABI</vt:lpwstr>
  </property>
</Properties>
</file>