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532" r:id="rId5"/>
    <p:sldId id="818" r:id="rId6"/>
    <p:sldId id="821" r:id="rId7"/>
    <p:sldId id="832" r:id="rId8"/>
    <p:sldId id="827" r:id="rId9"/>
    <p:sldId id="841" r:id="rId10"/>
    <p:sldId id="835" r:id="rId11"/>
    <p:sldId id="833" r:id="rId12"/>
    <p:sldId id="847" r:id="rId13"/>
    <p:sldId id="842" r:id="rId14"/>
    <p:sldId id="825" r:id="rId15"/>
    <p:sldId id="845" r:id="rId16"/>
    <p:sldId id="829" r:id="rId17"/>
    <p:sldId id="84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615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nda Charles" initials="LC" lastIdx="2" clrIdx="0">
    <p:extLst>
      <p:ext uri="{19B8F6BF-5375-455C-9EA6-DF929625EA0E}">
        <p15:presenceInfo xmlns:p15="http://schemas.microsoft.com/office/powerpoint/2012/main" userId="S-1-5-21-1694716626-930355041-313593124-1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817E"/>
    <a:srgbClr val="39434F"/>
    <a:srgbClr val="131F24"/>
    <a:srgbClr val="1A2327"/>
    <a:srgbClr val="2C5467"/>
    <a:srgbClr val="A2C3BF"/>
    <a:srgbClr val="3F94AA"/>
    <a:srgbClr val="C6A900"/>
    <a:srgbClr val="429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10FC1E-1B66-45D1-862F-E21F0BCBD6C1}" v="42" dt="2023-09-22T22:58:28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98" autoAdjust="0"/>
  </p:normalViewPr>
  <p:slideViewPr>
    <p:cSldViewPr snapToGrid="0">
      <p:cViewPr varScale="1">
        <p:scale>
          <a:sx n="52" d="100"/>
          <a:sy n="52" d="100"/>
        </p:scale>
        <p:origin x="1204" y="40"/>
      </p:cViewPr>
      <p:guideLst>
        <p:guide orient="horz" pos="2319"/>
        <p:guide pos="61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nda Charles" userId="S::l.charles@cabi.org::bfb284e2-5b08-4e72-ae7b-bdf9c608bfa1" providerId="AD" clId="Web-{6AE8FC39-2B54-46D1-8954-331B722589FF}"/>
    <pc:docChg chg="modSld">
      <pc:chgData name="Lucinda Charles" userId="S::l.charles@cabi.org::bfb284e2-5b08-4e72-ae7b-bdf9c608bfa1" providerId="AD" clId="Web-{6AE8FC39-2B54-46D1-8954-331B722589FF}" dt="2023-09-13T20:12:39.071" v="0" actId="1076"/>
      <pc:docMkLst>
        <pc:docMk/>
      </pc:docMkLst>
      <pc:sldChg chg="modSp">
        <pc:chgData name="Lucinda Charles" userId="S::l.charles@cabi.org::bfb284e2-5b08-4e72-ae7b-bdf9c608bfa1" providerId="AD" clId="Web-{6AE8FC39-2B54-46D1-8954-331B722589FF}" dt="2023-09-13T20:12:39.071" v="0" actId="1076"/>
        <pc:sldMkLst>
          <pc:docMk/>
          <pc:sldMk cId="2922067243" sldId="535"/>
        </pc:sldMkLst>
        <pc:spChg chg="mod">
          <ac:chgData name="Lucinda Charles" userId="S::l.charles@cabi.org::bfb284e2-5b08-4e72-ae7b-bdf9c608bfa1" providerId="AD" clId="Web-{6AE8FC39-2B54-46D1-8954-331B722589FF}" dt="2023-09-13T20:12:39.071" v="0" actId="1076"/>
          <ac:spMkLst>
            <pc:docMk/>
            <pc:sldMk cId="2922067243" sldId="535"/>
            <ac:spMk id="3" creationId="{F5D3035E-753B-2449-BEF7-822271328C7F}"/>
          </ac:spMkLst>
        </pc:spChg>
      </pc:sldChg>
    </pc:docChg>
  </pc:docChgLst>
  <pc:docChgLst>
    <pc:chgData name="Lucinda Charles" userId="bfb284e2-5b08-4e72-ae7b-bdf9c608bfa1" providerId="ADAL" clId="{CD10FC1E-1B66-45D1-862F-E21F0BCBD6C1}"/>
    <pc:docChg chg="undo redo custSel addSld delSld modSld">
      <pc:chgData name="Lucinda Charles" userId="bfb284e2-5b08-4e72-ae7b-bdf9c608bfa1" providerId="ADAL" clId="{CD10FC1E-1B66-45D1-862F-E21F0BCBD6C1}" dt="2023-09-22T23:09:15.925" v="1975" actId="20577"/>
      <pc:docMkLst>
        <pc:docMk/>
      </pc:docMkLst>
      <pc:sldChg chg="del">
        <pc:chgData name="Lucinda Charles" userId="bfb284e2-5b08-4e72-ae7b-bdf9c608bfa1" providerId="ADAL" clId="{CD10FC1E-1B66-45D1-862F-E21F0BCBD6C1}" dt="2023-09-21T18:41:53.612" v="3" actId="47"/>
        <pc:sldMkLst>
          <pc:docMk/>
          <pc:sldMk cId="1821200558" sldId="816"/>
        </pc:sldMkLst>
      </pc:sldChg>
      <pc:sldChg chg="modAnim modNotesTx">
        <pc:chgData name="Lucinda Charles" userId="bfb284e2-5b08-4e72-ae7b-bdf9c608bfa1" providerId="ADAL" clId="{CD10FC1E-1B66-45D1-862F-E21F0BCBD6C1}" dt="2023-09-22T22:58:28.689" v="1752"/>
        <pc:sldMkLst>
          <pc:docMk/>
          <pc:sldMk cId="2887007876" sldId="818"/>
        </pc:sldMkLst>
      </pc:sldChg>
      <pc:sldChg chg="modNotesTx">
        <pc:chgData name="Lucinda Charles" userId="bfb284e2-5b08-4e72-ae7b-bdf9c608bfa1" providerId="ADAL" clId="{CD10FC1E-1B66-45D1-862F-E21F0BCBD6C1}" dt="2023-09-22T19:51:48.814" v="343" actId="20577"/>
        <pc:sldMkLst>
          <pc:docMk/>
          <pc:sldMk cId="2535822719" sldId="821"/>
        </pc:sldMkLst>
      </pc:sldChg>
      <pc:sldChg chg="modSp mod modNotesTx">
        <pc:chgData name="Lucinda Charles" userId="bfb284e2-5b08-4e72-ae7b-bdf9c608bfa1" providerId="ADAL" clId="{CD10FC1E-1B66-45D1-862F-E21F0BCBD6C1}" dt="2023-09-22T23:01:56.898" v="1818" actId="6549"/>
        <pc:sldMkLst>
          <pc:docMk/>
          <pc:sldMk cId="1350821629" sldId="825"/>
        </pc:sldMkLst>
        <pc:spChg chg="mod">
          <ac:chgData name="Lucinda Charles" userId="bfb284e2-5b08-4e72-ae7b-bdf9c608bfa1" providerId="ADAL" clId="{CD10FC1E-1B66-45D1-862F-E21F0BCBD6C1}" dt="2023-09-22T20:12:02.402" v="664" actId="20577"/>
          <ac:spMkLst>
            <pc:docMk/>
            <pc:sldMk cId="1350821629" sldId="825"/>
            <ac:spMk id="2" creationId="{161455DD-5D6E-5FBE-7636-9E59617F918D}"/>
          </ac:spMkLst>
        </pc:spChg>
        <pc:spChg chg="mod">
          <ac:chgData name="Lucinda Charles" userId="bfb284e2-5b08-4e72-ae7b-bdf9c608bfa1" providerId="ADAL" clId="{CD10FC1E-1B66-45D1-862F-E21F0BCBD6C1}" dt="2023-09-22T23:01:56.898" v="1818" actId="6549"/>
          <ac:spMkLst>
            <pc:docMk/>
            <pc:sldMk cId="1350821629" sldId="825"/>
            <ac:spMk id="3" creationId="{55C57A36-31FF-7F68-ABB5-71CA2F04FEF7}"/>
          </ac:spMkLst>
        </pc:spChg>
      </pc:sldChg>
      <pc:sldChg chg="addSp modSp mod">
        <pc:chgData name="Lucinda Charles" userId="bfb284e2-5b08-4e72-ae7b-bdf9c608bfa1" providerId="ADAL" clId="{CD10FC1E-1B66-45D1-862F-E21F0BCBD6C1}" dt="2023-09-22T19:59:47.101" v="420" actId="20577"/>
        <pc:sldMkLst>
          <pc:docMk/>
          <pc:sldMk cId="2969663184" sldId="827"/>
        </pc:sldMkLst>
        <pc:spChg chg="mod">
          <ac:chgData name="Lucinda Charles" userId="bfb284e2-5b08-4e72-ae7b-bdf9c608bfa1" providerId="ADAL" clId="{CD10FC1E-1B66-45D1-862F-E21F0BCBD6C1}" dt="2023-09-22T19:59:47.101" v="420" actId="20577"/>
          <ac:spMkLst>
            <pc:docMk/>
            <pc:sldMk cId="2969663184" sldId="827"/>
            <ac:spMk id="5" creationId="{1C57A679-E4AE-DCE2-63A7-D899598CB905}"/>
          </ac:spMkLst>
        </pc:spChg>
        <pc:spChg chg="mod">
          <ac:chgData name="Lucinda Charles" userId="bfb284e2-5b08-4e72-ae7b-bdf9c608bfa1" providerId="ADAL" clId="{CD10FC1E-1B66-45D1-862F-E21F0BCBD6C1}" dt="2023-09-22T19:59:25.080" v="418" actId="1076"/>
          <ac:spMkLst>
            <pc:docMk/>
            <pc:sldMk cId="2969663184" sldId="827"/>
            <ac:spMk id="6" creationId="{B5346EBD-1CB2-0279-A4C2-D04B298D1287}"/>
          </ac:spMkLst>
        </pc:spChg>
        <pc:picChg chg="mod">
          <ac:chgData name="Lucinda Charles" userId="bfb284e2-5b08-4e72-ae7b-bdf9c608bfa1" providerId="ADAL" clId="{CD10FC1E-1B66-45D1-862F-E21F0BCBD6C1}" dt="2023-09-22T19:58:59.802" v="415" actId="1076"/>
          <ac:picMkLst>
            <pc:docMk/>
            <pc:sldMk cId="2969663184" sldId="827"/>
            <ac:picMk id="4" creationId="{83BB5DDE-8F8E-5F5A-FA1B-C772D7309A97}"/>
          </ac:picMkLst>
        </pc:picChg>
        <pc:cxnChg chg="add mod">
          <ac:chgData name="Lucinda Charles" userId="bfb284e2-5b08-4e72-ae7b-bdf9c608bfa1" providerId="ADAL" clId="{CD10FC1E-1B66-45D1-862F-E21F0BCBD6C1}" dt="2023-09-22T19:59:33.046" v="419" actId="14100"/>
          <ac:cxnSpMkLst>
            <pc:docMk/>
            <pc:sldMk cId="2969663184" sldId="827"/>
            <ac:cxnSpMk id="7" creationId="{2ED4DD60-0C30-8FB9-4813-862E12F5E7E8}"/>
          </ac:cxnSpMkLst>
        </pc:cxnChg>
      </pc:sldChg>
      <pc:sldChg chg="del">
        <pc:chgData name="Lucinda Charles" userId="bfb284e2-5b08-4e72-ae7b-bdf9c608bfa1" providerId="ADAL" clId="{CD10FC1E-1B66-45D1-862F-E21F0BCBD6C1}" dt="2023-09-21T18:43:12.128" v="6" actId="47"/>
        <pc:sldMkLst>
          <pc:docMk/>
          <pc:sldMk cId="187248249" sldId="828"/>
        </pc:sldMkLst>
      </pc:sldChg>
      <pc:sldChg chg="modSp mod">
        <pc:chgData name="Lucinda Charles" userId="bfb284e2-5b08-4e72-ae7b-bdf9c608bfa1" providerId="ADAL" clId="{CD10FC1E-1B66-45D1-862F-E21F0BCBD6C1}" dt="2023-09-22T23:04:49.856" v="1929" actId="20577"/>
        <pc:sldMkLst>
          <pc:docMk/>
          <pc:sldMk cId="146247410" sldId="829"/>
        </pc:sldMkLst>
        <pc:spChg chg="mod">
          <ac:chgData name="Lucinda Charles" userId="bfb284e2-5b08-4e72-ae7b-bdf9c608bfa1" providerId="ADAL" clId="{CD10FC1E-1B66-45D1-862F-E21F0BCBD6C1}" dt="2023-09-22T23:04:49.856" v="1929" actId="20577"/>
          <ac:spMkLst>
            <pc:docMk/>
            <pc:sldMk cId="146247410" sldId="829"/>
            <ac:spMk id="2" creationId="{161455DD-5D6E-5FBE-7636-9E59617F918D}"/>
          </ac:spMkLst>
        </pc:spChg>
        <pc:spChg chg="mod">
          <ac:chgData name="Lucinda Charles" userId="bfb284e2-5b08-4e72-ae7b-bdf9c608bfa1" providerId="ADAL" clId="{CD10FC1E-1B66-45D1-862F-E21F0BCBD6C1}" dt="2023-09-22T23:03:27.072" v="1840" actId="20577"/>
          <ac:spMkLst>
            <pc:docMk/>
            <pc:sldMk cId="146247410" sldId="829"/>
            <ac:spMk id="3" creationId="{55C57A36-31FF-7F68-ABB5-71CA2F04FEF7}"/>
          </ac:spMkLst>
        </pc:spChg>
      </pc:sldChg>
      <pc:sldChg chg="addSp modSp mod">
        <pc:chgData name="Lucinda Charles" userId="bfb284e2-5b08-4e72-ae7b-bdf9c608bfa1" providerId="ADAL" clId="{CD10FC1E-1B66-45D1-862F-E21F0BCBD6C1}" dt="2023-09-22T22:53:21.502" v="1747" actId="20577"/>
        <pc:sldMkLst>
          <pc:docMk/>
          <pc:sldMk cId="518278372" sldId="832"/>
        </pc:sldMkLst>
        <pc:spChg chg="mod">
          <ac:chgData name="Lucinda Charles" userId="bfb284e2-5b08-4e72-ae7b-bdf9c608bfa1" providerId="ADAL" clId="{CD10FC1E-1B66-45D1-862F-E21F0BCBD6C1}" dt="2023-09-22T22:53:21.502" v="1747" actId="20577"/>
          <ac:spMkLst>
            <pc:docMk/>
            <pc:sldMk cId="518278372" sldId="832"/>
            <ac:spMk id="2" creationId="{87E56644-28C7-31EF-1F38-111394A5C5A6}"/>
          </ac:spMkLst>
        </pc:spChg>
        <pc:spChg chg="add mod">
          <ac:chgData name="Lucinda Charles" userId="bfb284e2-5b08-4e72-ae7b-bdf9c608bfa1" providerId="ADAL" clId="{CD10FC1E-1B66-45D1-862F-E21F0BCBD6C1}" dt="2023-09-22T22:52:22.620" v="1732"/>
          <ac:spMkLst>
            <pc:docMk/>
            <pc:sldMk cId="518278372" sldId="832"/>
            <ac:spMk id="5" creationId="{F21D9F82-E597-4F65-A470-68FF7AD11238}"/>
          </ac:spMkLst>
        </pc:spChg>
        <pc:spChg chg="add mod">
          <ac:chgData name="Lucinda Charles" userId="bfb284e2-5b08-4e72-ae7b-bdf9c608bfa1" providerId="ADAL" clId="{CD10FC1E-1B66-45D1-862F-E21F0BCBD6C1}" dt="2023-09-22T22:52:22.620" v="1732"/>
          <ac:spMkLst>
            <pc:docMk/>
            <pc:sldMk cId="518278372" sldId="832"/>
            <ac:spMk id="6" creationId="{132B05AC-35B8-DE92-66FE-2773285E51A1}"/>
          </ac:spMkLst>
        </pc:spChg>
        <pc:grpChg chg="add mod">
          <ac:chgData name="Lucinda Charles" userId="bfb284e2-5b08-4e72-ae7b-bdf9c608bfa1" providerId="ADAL" clId="{CD10FC1E-1B66-45D1-862F-E21F0BCBD6C1}" dt="2023-09-22T22:52:33.231" v="1734" actId="1076"/>
          <ac:grpSpMkLst>
            <pc:docMk/>
            <pc:sldMk cId="518278372" sldId="832"/>
            <ac:grpSpMk id="3" creationId="{73C263DB-63B4-C4F6-4ED9-BDFAB8174D62}"/>
          </ac:grpSpMkLst>
        </pc:grpChg>
      </pc:sldChg>
      <pc:sldChg chg="modSp mod modNotesTx">
        <pc:chgData name="Lucinda Charles" userId="bfb284e2-5b08-4e72-ae7b-bdf9c608bfa1" providerId="ADAL" clId="{CD10FC1E-1B66-45D1-862F-E21F0BCBD6C1}" dt="2023-09-22T23:09:15.925" v="1975" actId="20577"/>
        <pc:sldMkLst>
          <pc:docMk/>
          <pc:sldMk cId="1301377066" sldId="833"/>
        </pc:sldMkLst>
        <pc:spChg chg="mod">
          <ac:chgData name="Lucinda Charles" userId="bfb284e2-5b08-4e72-ae7b-bdf9c608bfa1" providerId="ADAL" clId="{CD10FC1E-1B66-45D1-862F-E21F0BCBD6C1}" dt="2023-09-22T23:09:15.925" v="1975" actId="20577"/>
          <ac:spMkLst>
            <pc:docMk/>
            <pc:sldMk cId="1301377066" sldId="833"/>
            <ac:spMk id="3" creationId="{86B1BE82-C49E-6653-246C-93766E74291F}"/>
          </ac:spMkLst>
        </pc:spChg>
      </pc:sldChg>
      <pc:sldChg chg="modSp modNotesTx">
        <pc:chgData name="Lucinda Charles" userId="bfb284e2-5b08-4e72-ae7b-bdf9c608bfa1" providerId="ADAL" clId="{CD10FC1E-1B66-45D1-862F-E21F0BCBD6C1}" dt="2023-09-22T20:42:11.492" v="758" actId="20577"/>
        <pc:sldMkLst>
          <pc:docMk/>
          <pc:sldMk cId="2261902323" sldId="835"/>
        </pc:sldMkLst>
        <pc:graphicFrameChg chg="mod">
          <ac:chgData name="Lucinda Charles" userId="bfb284e2-5b08-4e72-ae7b-bdf9c608bfa1" providerId="ADAL" clId="{CD10FC1E-1B66-45D1-862F-E21F0BCBD6C1}" dt="2023-09-22T20:07:39.952" v="559" actId="20577"/>
          <ac:graphicFrameMkLst>
            <pc:docMk/>
            <pc:sldMk cId="2261902323" sldId="835"/>
            <ac:graphicFrameMk id="6" creationId="{90C983E2-890E-D641-4166-9435543EC6A6}"/>
          </ac:graphicFrameMkLst>
        </pc:graphicFrameChg>
      </pc:sldChg>
      <pc:sldChg chg="del">
        <pc:chgData name="Lucinda Charles" userId="bfb284e2-5b08-4e72-ae7b-bdf9c608bfa1" providerId="ADAL" clId="{CD10FC1E-1B66-45D1-862F-E21F0BCBD6C1}" dt="2023-09-21T18:43:14.697" v="7" actId="47"/>
        <pc:sldMkLst>
          <pc:docMk/>
          <pc:sldMk cId="1596718968" sldId="843"/>
        </pc:sldMkLst>
      </pc:sldChg>
      <pc:sldChg chg="del">
        <pc:chgData name="Lucinda Charles" userId="bfb284e2-5b08-4e72-ae7b-bdf9c608bfa1" providerId="ADAL" clId="{CD10FC1E-1B66-45D1-862F-E21F0BCBD6C1}" dt="2023-09-21T18:41:57.021" v="4" actId="47"/>
        <pc:sldMkLst>
          <pc:docMk/>
          <pc:sldMk cId="268905071" sldId="844"/>
        </pc:sldMkLst>
      </pc:sldChg>
      <pc:sldChg chg="modSp mod">
        <pc:chgData name="Lucinda Charles" userId="bfb284e2-5b08-4e72-ae7b-bdf9c608bfa1" providerId="ADAL" clId="{CD10FC1E-1B66-45D1-862F-E21F0BCBD6C1}" dt="2023-09-22T21:01:46.155" v="876" actId="20577"/>
        <pc:sldMkLst>
          <pc:docMk/>
          <pc:sldMk cId="75532915" sldId="845"/>
        </pc:sldMkLst>
        <pc:spChg chg="mod">
          <ac:chgData name="Lucinda Charles" userId="bfb284e2-5b08-4e72-ae7b-bdf9c608bfa1" providerId="ADAL" clId="{CD10FC1E-1B66-45D1-862F-E21F0BCBD6C1}" dt="2023-09-22T21:01:46.155" v="876" actId="20577"/>
          <ac:spMkLst>
            <pc:docMk/>
            <pc:sldMk cId="75532915" sldId="845"/>
            <ac:spMk id="2" creationId="{0BB1F706-5773-BC45-ED60-B906463D213C}"/>
          </ac:spMkLst>
        </pc:spChg>
        <pc:spChg chg="mod">
          <ac:chgData name="Lucinda Charles" userId="bfb284e2-5b08-4e72-ae7b-bdf9c608bfa1" providerId="ADAL" clId="{CD10FC1E-1B66-45D1-862F-E21F0BCBD6C1}" dt="2023-09-22T21:01:43.459" v="875" actId="1076"/>
          <ac:spMkLst>
            <pc:docMk/>
            <pc:sldMk cId="75532915" sldId="845"/>
            <ac:spMk id="3" creationId="{F7AECD5F-9D91-10B2-98A7-85BC73B7AFA7}"/>
          </ac:spMkLst>
        </pc:spChg>
        <pc:spChg chg="mod">
          <ac:chgData name="Lucinda Charles" userId="bfb284e2-5b08-4e72-ae7b-bdf9c608bfa1" providerId="ADAL" clId="{CD10FC1E-1B66-45D1-862F-E21F0BCBD6C1}" dt="2023-09-22T20:59:31.185" v="784" actId="1076"/>
          <ac:spMkLst>
            <pc:docMk/>
            <pc:sldMk cId="75532915" sldId="845"/>
            <ac:spMk id="7" creationId="{8EE22F97-A4B3-F63E-29BE-10C0E844F2E8}"/>
          </ac:spMkLst>
        </pc:spChg>
      </pc:sldChg>
      <pc:sldChg chg="del">
        <pc:chgData name="Lucinda Charles" userId="bfb284e2-5b08-4e72-ae7b-bdf9c608bfa1" providerId="ADAL" clId="{CD10FC1E-1B66-45D1-862F-E21F0BCBD6C1}" dt="2023-09-21T18:43:09.591" v="5" actId="47"/>
        <pc:sldMkLst>
          <pc:docMk/>
          <pc:sldMk cId="419359227" sldId="847"/>
        </pc:sldMkLst>
      </pc:sldChg>
      <pc:sldChg chg="addSp delSp modSp new mod">
        <pc:chgData name="Lucinda Charles" userId="bfb284e2-5b08-4e72-ae7b-bdf9c608bfa1" providerId="ADAL" clId="{CD10FC1E-1B66-45D1-862F-E21F0BCBD6C1}" dt="2023-09-22T22:51:44.456" v="1731" actId="1076"/>
        <pc:sldMkLst>
          <pc:docMk/>
          <pc:sldMk cId="2347765794" sldId="847"/>
        </pc:sldMkLst>
        <pc:spChg chg="mod">
          <ac:chgData name="Lucinda Charles" userId="bfb284e2-5b08-4e72-ae7b-bdf9c608bfa1" providerId="ADAL" clId="{CD10FC1E-1B66-45D1-862F-E21F0BCBD6C1}" dt="2023-09-22T22:49:24.317" v="1725" actId="1076"/>
          <ac:spMkLst>
            <pc:docMk/>
            <pc:sldMk cId="2347765794" sldId="847"/>
            <ac:spMk id="2" creationId="{8AAA78B2-5979-5027-F0F2-8A69920630A6}"/>
          </ac:spMkLst>
        </pc:spChg>
        <pc:spChg chg="del">
          <ac:chgData name="Lucinda Charles" userId="bfb284e2-5b08-4e72-ae7b-bdf9c608bfa1" providerId="ADAL" clId="{CD10FC1E-1B66-45D1-862F-E21F0BCBD6C1}" dt="2023-09-22T21:45:58.902" v="902" actId="22"/>
          <ac:spMkLst>
            <pc:docMk/>
            <pc:sldMk cId="2347765794" sldId="847"/>
            <ac:spMk id="3" creationId="{5CD13D35-68EF-8D3C-3A70-109B906E04EB}"/>
          </ac:spMkLst>
        </pc:spChg>
        <pc:spChg chg="add del mod">
          <ac:chgData name="Lucinda Charles" userId="bfb284e2-5b08-4e72-ae7b-bdf9c608bfa1" providerId="ADAL" clId="{CD10FC1E-1B66-45D1-862F-E21F0BCBD6C1}" dt="2023-09-22T21:46:51.463" v="907" actId="22"/>
          <ac:spMkLst>
            <pc:docMk/>
            <pc:sldMk cId="2347765794" sldId="847"/>
            <ac:spMk id="7" creationId="{40752A18-99E3-902B-A7C4-C2FA53733577}"/>
          </ac:spMkLst>
        </pc:spChg>
        <pc:spChg chg="add del mod">
          <ac:chgData name="Lucinda Charles" userId="bfb284e2-5b08-4e72-ae7b-bdf9c608bfa1" providerId="ADAL" clId="{CD10FC1E-1B66-45D1-862F-E21F0BCBD6C1}" dt="2023-09-22T21:48:28.451" v="916" actId="11529"/>
          <ac:spMkLst>
            <pc:docMk/>
            <pc:sldMk cId="2347765794" sldId="847"/>
            <ac:spMk id="12" creationId="{29E02A28-379A-4D25-1E20-E60AB9DA0A05}"/>
          </ac:spMkLst>
        </pc:spChg>
        <pc:spChg chg="add del mod">
          <ac:chgData name="Lucinda Charles" userId="bfb284e2-5b08-4e72-ae7b-bdf9c608bfa1" providerId="ADAL" clId="{CD10FC1E-1B66-45D1-862F-E21F0BCBD6C1}" dt="2023-09-22T21:50:56.488" v="930" actId="11529"/>
          <ac:spMkLst>
            <pc:docMk/>
            <pc:sldMk cId="2347765794" sldId="847"/>
            <ac:spMk id="15" creationId="{89AE57A0-B722-657D-DE1A-2E1F5AFFC187}"/>
          </ac:spMkLst>
        </pc:spChg>
        <pc:spChg chg="add del mod">
          <ac:chgData name="Lucinda Charles" userId="bfb284e2-5b08-4e72-ae7b-bdf9c608bfa1" providerId="ADAL" clId="{CD10FC1E-1B66-45D1-862F-E21F0BCBD6C1}" dt="2023-09-22T22:51:25.554" v="1728" actId="1076"/>
          <ac:spMkLst>
            <pc:docMk/>
            <pc:sldMk cId="2347765794" sldId="847"/>
            <ac:spMk id="16" creationId="{5DFF943C-FCE8-FE12-3553-689B10CCBF5D}"/>
          </ac:spMkLst>
        </pc:spChg>
        <pc:spChg chg="add del mod">
          <ac:chgData name="Lucinda Charles" userId="bfb284e2-5b08-4e72-ae7b-bdf9c608bfa1" providerId="ADAL" clId="{CD10FC1E-1B66-45D1-862F-E21F0BCBD6C1}" dt="2023-09-22T22:04:38.941" v="1138" actId="478"/>
          <ac:spMkLst>
            <pc:docMk/>
            <pc:sldMk cId="2347765794" sldId="847"/>
            <ac:spMk id="17" creationId="{572BA5C4-39DF-A4EA-187C-D943DA0ABA47}"/>
          </ac:spMkLst>
        </pc:spChg>
        <pc:spChg chg="add del mod">
          <ac:chgData name="Lucinda Charles" userId="bfb284e2-5b08-4e72-ae7b-bdf9c608bfa1" providerId="ADAL" clId="{CD10FC1E-1B66-45D1-862F-E21F0BCBD6C1}" dt="2023-09-22T22:00:50.658" v="1068" actId="11529"/>
          <ac:spMkLst>
            <pc:docMk/>
            <pc:sldMk cId="2347765794" sldId="847"/>
            <ac:spMk id="18" creationId="{ED93D235-A049-7489-1390-8AF991A22883}"/>
          </ac:spMkLst>
        </pc:spChg>
        <pc:spChg chg="add mod">
          <ac:chgData name="Lucinda Charles" userId="bfb284e2-5b08-4e72-ae7b-bdf9c608bfa1" providerId="ADAL" clId="{CD10FC1E-1B66-45D1-862F-E21F0BCBD6C1}" dt="2023-09-22T22:28:31.352" v="1474" actId="20577"/>
          <ac:spMkLst>
            <pc:docMk/>
            <pc:sldMk cId="2347765794" sldId="847"/>
            <ac:spMk id="19" creationId="{21A8F11E-AA76-B113-C921-9A4D93919174}"/>
          </ac:spMkLst>
        </pc:spChg>
        <pc:spChg chg="add mod">
          <ac:chgData name="Lucinda Charles" userId="bfb284e2-5b08-4e72-ae7b-bdf9c608bfa1" providerId="ADAL" clId="{CD10FC1E-1B66-45D1-862F-E21F0BCBD6C1}" dt="2023-09-22T22:51:44.456" v="1731" actId="1076"/>
          <ac:spMkLst>
            <pc:docMk/>
            <pc:sldMk cId="2347765794" sldId="847"/>
            <ac:spMk id="20" creationId="{9167AFCB-A157-E198-C2BB-E2F9D5D3EE20}"/>
          </ac:spMkLst>
        </pc:spChg>
        <pc:spChg chg="add mod">
          <ac:chgData name="Lucinda Charles" userId="bfb284e2-5b08-4e72-ae7b-bdf9c608bfa1" providerId="ADAL" clId="{CD10FC1E-1B66-45D1-862F-E21F0BCBD6C1}" dt="2023-09-22T22:47:21.323" v="1701" actId="14100"/>
          <ac:spMkLst>
            <pc:docMk/>
            <pc:sldMk cId="2347765794" sldId="847"/>
            <ac:spMk id="21" creationId="{1726EA06-608A-69C3-A4DC-7C7C0AE3297F}"/>
          </ac:spMkLst>
        </pc:spChg>
        <pc:spChg chg="add mod">
          <ac:chgData name="Lucinda Charles" userId="bfb284e2-5b08-4e72-ae7b-bdf9c608bfa1" providerId="ADAL" clId="{CD10FC1E-1B66-45D1-862F-E21F0BCBD6C1}" dt="2023-09-22T22:40:58.376" v="1601" actId="20577"/>
          <ac:spMkLst>
            <pc:docMk/>
            <pc:sldMk cId="2347765794" sldId="847"/>
            <ac:spMk id="22" creationId="{48D4DE88-FB40-18AC-1441-38C851A6B9AD}"/>
          </ac:spMkLst>
        </pc:spChg>
        <pc:spChg chg="add mod">
          <ac:chgData name="Lucinda Charles" userId="bfb284e2-5b08-4e72-ae7b-bdf9c608bfa1" providerId="ADAL" clId="{CD10FC1E-1B66-45D1-862F-E21F0BCBD6C1}" dt="2023-09-22T22:49:32.145" v="1727" actId="14100"/>
          <ac:spMkLst>
            <pc:docMk/>
            <pc:sldMk cId="2347765794" sldId="847"/>
            <ac:spMk id="23" creationId="{4FD50A3A-F32F-E0F6-AA59-97850D9E384B}"/>
          </ac:spMkLst>
        </pc:spChg>
        <pc:picChg chg="add del mod ord">
          <ac:chgData name="Lucinda Charles" userId="bfb284e2-5b08-4e72-ae7b-bdf9c608bfa1" providerId="ADAL" clId="{CD10FC1E-1B66-45D1-862F-E21F0BCBD6C1}" dt="2023-09-22T21:46:25.593" v="906" actId="478"/>
          <ac:picMkLst>
            <pc:docMk/>
            <pc:sldMk cId="2347765794" sldId="847"/>
            <ac:picMk id="5" creationId="{98BFD108-0313-259B-B65E-58B45EB54287}"/>
          </ac:picMkLst>
        </pc:picChg>
        <pc:picChg chg="add mod ord">
          <ac:chgData name="Lucinda Charles" userId="bfb284e2-5b08-4e72-ae7b-bdf9c608bfa1" providerId="ADAL" clId="{CD10FC1E-1B66-45D1-862F-E21F0BCBD6C1}" dt="2023-09-22T22:51:37.839" v="1730" actId="1076"/>
          <ac:picMkLst>
            <pc:docMk/>
            <pc:sldMk cId="2347765794" sldId="847"/>
            <ac:picMk id="9" creationId="{0D9D3D36-E0C3-34C5-5A12-361AB463D508}"/>
          </ac:picMkLst>
        </pc:picChg>
        <pc:picChg chg="add mod">
          <ac:chgData name="Lucinda Charles" userId="bfb284e2-5b08-4e72-ae7b-bdf9c608bfa1" providerId="ADAL" clId="{CD10FC1E-1B66-45D1-862F-E21F0BCBD6C1}" dt="2023-09-22T22:33:10.004" v="1500" actId="1076"/>
          <ac:picMkLst>
            <pc:docMk/>
            <pc:sldMk cId="2347765794" sldId="847"/>
            <ac:picMk id="11" creationId="{C54FE60D-B712-3229-5CC7-EF4F65259FA8}"/>
          </ac:picMkLst>
        </pc:picChg>
        <pc:picChg chg="add del">
          <ac:chgData name="Lucinda Charles" userId="bfb284e2-5b08-4e72-ae7b-bdf9c608bfa1" providerId="ADAL" clId="{CD10FC1E-1B66-45D1-862F-E21F0BCBD6C1}" dt="2023-09-22T21:50:58.905" v="932" actId="478"/>
          <ac:picMkLst>
            <pc:docMk/>
            <pc:sldMk cId="2347765794" sldId="847"/>
            <ac:picMk id="14" creationId="{0249FA96-8046-E9B8-BD1D-E8C994E3F88D}"/>
          </ac:picMkLst>
        </pc:picChg>
      </pc:sldChg>
    </pc:docChg>
  </pc:docChgLst>
  <pc:docChgLst>
    <pc:chgData name="Lucinda Charles" userId="S::l.charles@cabi.org::bfb284e2-5b08-4e72-ae7b-bdf9c608bfa1" providerId="AD" clId="Web-{91F9ACC1-3998-46B5-AEED-C042F1EFEC7C}"/>
    <pc:docChg chg="addSld delSld modSld sldOrd">
      <pc:chgData name="Lucinda Charles" userId="S::l.charles@cabi.org::bfb284e2-5b08-4e72-ae7b-bdf9c608bfa1" providerId="AD" clId="Web-{91F9ACC1-3998-46B5-AEED-C042F1EFEC7C}" dt="2023-09-18T07:43:55.124" v="106" actId="20577"/>
      <pc:docMkLst>
        <pc:docMk/>
      </pc:docMkLst>
      <pc:sldChg chg="modSp ord">
        <pc:chgData name="Lucinda Charles" userId="S::l.charles@cabi.org::bfb284e2-5b08-4e72-ae7b-bdf9c608bfa1" providerId="AD" clId="Web-{91F9ACC1-3998-46B5-AEED-C042F1EFEC7C}" dt="2023-09-18T07:36:46.842" v="15" actId="20577"/>
        <pc:sldMkLst>
          <pc:docMk/>
          <pc:sldMk cId="1821200558" sldId="816"/>
        </pc:sldMkLst>
        <pc:spChg chg="mod">
          <ac:chgData name="Lucinda Charles" userId="S::l.charles@cabi.org::bfb284e2-5b08-4e72-ae7b-bdf9c608bfa1" providerId="AD" clId="Web-{91F9ACC1-3998-46B5-AEED-C042F1EFEC7C}" dt="2023-09-18T07:36:46.842" v="15" actId="20577"/>
          <ac:spMkLst>
            <pc:docMk/>
            <pc:sldMk cId="1821200558" sldId="816"/>
            <ac:spMk id="3" creationId="{171382C9-BC14-FBC4-27C7-DA2F5039A5A0}"/>
          </ac:spMkLst>
        </pc:spChg>
      </pc:sldChg>
      <pc:sldChg chg="modSp">
        <pc:chgData name="Lucinda Charles" userId="S::l.charles@cabi.org::bfb284e2-5b08-4e72-ae7b-bdf9c608bfa1" providerId="AD" clId="Web-{91F9ACC1-3998-46B5-AEED-C042F1EFEC7C}" dt="2023-09-18T07:37:21.187" v="18" actId="20577"/>
        <pc:sldMkLst>
          <pc:docMk/>
          <pc:sldMk cId="2969663184" sldId="827"/>
        </pc:sldMkLst>
        <pc:spChg chg="mod">
          <ac:chgData name="Lucinda Charles" userId="S::l.charles@cabi.org::bfb284e2-5b08-4e72-ae7b-bdf9c608bfa1" providerId="AD" clId="Web-{91F9ACC1-3998-46B5-AEED-C042F1EFEC7C}" dt="2023-09-18T07:37:21.187" v="18" actId="20577"/>
          <ac:spMkLst>
            <pc:docMk/>
            <pc:sldMk cId="2969663184" sldId="827"/>
            <ac:spMk id="2" creationId="{161455DD-5D6E-5FBE-7636-9E59617F918D}"/>
          </ac:spMkLst>
        </pc:spChg>
      </pc:sldChg>
      <pc:sldChg chg="modNotes">
        <pc:chgData name="Lucinda Charles" userId="S::l.charles@cabi.org::bfb284e2-5b08-4e72-ae7b-bdf9c608bfa1" providerId="AD" clId="Web-{91F9ACC1-3998-46B5-AEED-C042F1EFEC7C}" dt="2023-09-18T07:38:34.096" v="34"/>
        <pc:sldMkLst>
          <pc:docMk/>
          <pc:sldMk cId="1301377066" sldId="833"/>
        </pc:sldMkLst>
      </pc:sldChg>
      <pc:sldChg chg="modSp">
        <pc:chgData name="Lucinda Charles" userId="S::l.charles@cabi.org::bfb284e2-5b08-4e72-ae7b-bdf9c608bfa1" providerId="AD" clId="Web-{91F9ACC1-3998-46B5-AEED-C042F1EFEC7C}" dt="2023-09-18T07:42:49.778" v="104" actId="20577"/>
        <pc:sldMkLst>
          <pc:docMk/>
          <pc:sldMk cId="3760650898" sldId="840"/>
        </pc:sldMkLst>
        <pc:spChg chg="mod">
          <ac:chgData name="Lucinda Charles" userId="S::l.charles@cabi.org::bfb284e2-5b08-4e72-ae7b-bdf9c608bfa1" providerId="AD" clId="Web-{91F9ACC1-3998-46B5-AEED-C042F1EFEC7C}" dt="2023-09-18T07:42:49.778" v="104" actId="20577"/>
          <ac:spMkLst>
            <pc:docMk/>
            <pc:sldMk cId="3760650898" sldId="840"/>
            <ac:spMk id="2" creationId="{135704F1-94C6-B68F-181D-B69957E2CCEA}"/>
          </ac:spMkLst>
        </pc:spChg>
        <pc:spChg chg="mod">
          <ac:chgData name="Lucinda Charles" userId="S::l.charles@cabi.org::bfb284e2-5b08-4e72-ae7b-bdf9c608bfa1" providerId="AD" clId="Web-{91F9ACC1-3998-46B5-AEED-C042F1EFEC7C}" dt="2023-09-18T07:42:44.997" v="103" actId="20577"/>
          <ac:spMkLst>
            <pc:docMk/>
            <pc:sldMk cId="3760650898" sldId="840"/>
            <ac:spMk id="3" creationId="{42CC5D24-8A2B-7D34-8823-88F702C697E1}"/>
          </ac:spMkLst>
        </pc:spChg>
      </pc:sldChg>
      <pc:sldChg chg="modSp modNotes">
        <pc:chgData name="Lucinda Charles" userId="S::l.charles@cabi.org::bfb284e2-5b08-4e72-ae7b-bdf9c608bfa1" providerId="AD" clId="Web-{91F9ACC1-3998-46B5-AEED-C042F1EFEC7C}" dt="2023-09-18T07:40:25.444" v="73"/>
        <pc:sldMkLst>
          <pc:docMk/>
          <pc:sldMk cId="2489886464" sldId="842"/>
        </pc:sldMkLst>
        <pc:spChg chg="mod">
          <ac:chgData name="Lucinda Charles" userId="S::l.charles@cabi.org::bfb284e2-5b08-4e72-ae7b-bdf9c608bfa1" providerId="AD" clId="Web-{91F9ACC1-3998-46B5-AEED-C042F1EFEC7C}" dt="2023-09-18T07:40:04.381" v="70" actId="20577"/>
          <ac:spMkLst>
            <pc:docMk/>
            <pc:sldMk cId="2489886464" sldId="842"/>
            <ac:spMk id="2" creationId="{124FB913-F1A7-FCDC-92E9-71EA9E84517D}"/>
          </ac:spMkLst>
        </pc:spChg>
        <pc:spChg chg="mod">
          <ac:chgData name="Lucinda Charles" userId="S::l.charles@cabi.org::bfb284e2-5b08-4e72-ae7b-bdf9c608bfa1" providerId="AD" clId="Web-{91F9ACC1-3998-46B5-AEED-C042F1EFEC7C}" dt="2023-09-18T07:40:22.585" v="72" actId="20577"/>
          <ac:spMkLst>
            <pc:docMk/>
            <pc:sldMk cId="2489886464" sldId="842"/>
            <ac:spMk id="3" creationId="{2BE1B7B0-5670-2CE0-FCB0-90F44D4A034E}"/>
          </ac:spMkLst>
        </pc:spChg>
      </pc:sldChg>
      <pc:sldChg chg="modSp">
        <pc:chgData name="Lucinda Charles" userId="S::l.charles@cabi.org::bfb284e2-5b08-4e72-ae7b-bdf9c608bfa1" providerId="AD" clId="Web-{91F9ACC1-3998-46B5-AEED-C042F1EFEC7C}" dt="2023-09-18T07:43:55.124" v="106" actId="20577"/>
        <pc:sldMkLst>
          <pc:docMk/>
          <pc:sldMk cId="75532915" sldId="845"/>
        </pc:sldMkLst>
        <pc:spChg chg="mod">
          <ac:chgData name="Lucinda Charles" userId="S::l.charles@cabi.org::bfb284e2-5b08-4e72-ae7b-bdf9c608bfa1" providerId="AD" clId="Web-{91F9ACC1-3998-46B5-AEED-C042F1EFEC7C}" dt="2023-09-18T07:43:55.124" v="106" actId="20577"/>
          <ac:spMkLst>
            <pc:docMk/>
            <pc:sldMk cId="75532915" sldId="845"/>
            <ac:spMk id="3" creationId="{F7AECD5F-9D91-10B2-98A7-85BC73B7AFA7}"/>
          </ac:spMkLst>
        </pc:spChg>
      </pc:sldChg>
      <pc:sldChg chg="modSp new ord">
        <pc:chgData name="Lucinda Charles" userId="S::l.charles@cabi.org::bfb284e2-5b08-4e72-ae7b-bdf9c608bfa1" providerId="AD" clId="Web-{91F9ACC1-3998-46B5-AEED-C042F1EFEC7C}" dt="2023-09-18T07:42:22.793" v="100"/>
        <pc:sldMkLst>
          <pc:docMk/>
          <pc:sldMk cId="419359227" sldId="847"/>
        </pc:sldMkLst>
        <pc:spChg chg="mod">
          <ac:chgData name="Lucinda Charles" userId="S::l.charles@cabi.org::bfb284e2-5b08-4e72-ae7b-bdf9c608bfa1" providerId="AD" clId="Web-{91F9ACC1-3998-46B5-AEED-C042F1EFEC7C}" dt="2023-09-18T07:42:18.042" v="99" actId="20577"/>
          <ac:spMkLst>
            <pc:docMk/>
            <pc:sldMk cId="419359227" sldId="847"/>
            <ac:spMk id="3" creationId="{7F25DF44-A1D4-614D-AEB3-4F936BF26D35}"/>
          </ac:spMkLst>
        </pc:spChg>
      </pc:sldChg>
      <pc:sldChg chg="new del">
        <pc:chgData name="Lucinda Charles" userId="S::l.charles@cabi.org::bfb284e2-5b08-4e72-ae7b-bdf9c608bfa1" providerId="AD" clId="Web-{91F9ACC1-3998-46B5-AEED-C042F1EFEC7C}" dt="2023-09-18T07:41:50.463" v="75"/>
        <pc:sldMkLst>
          <pc:docMk/>
          <pc:sldMk cId="657379146" sldId="847"/>
        </pc:sldMkLst>
      </pc:sldChg>
      <pc:sldChg chg="new del">
        <pc:chgData name="Lucinda Charles" userId="S::l.charles@cabi.org::bfb284e2-5b08-4e72-ae7b-bdf9c608bfa1" providerId="AD" clId="Web-{91F9ACC1-3998-46B5-AEED-C042F1EFEC7C}" dt="2023-09-18T07:41:57.713" v="77"/>
        <pc:sldMkLst>
          <pc:docMk/>
          <pc:sldMk cId="2787630028" sldId="847"/>
        </pc:sldMkLst>
      </pc:sldChg>
    </pc:docChg>
  </pc:docChgLst>
  <pc:docChgLst>
    <pc:chgData name="Lucinda Charles" userId="bfb284e2-5b08-4e72-ae7b-bdf9c608bfa1" providerId="ADAL" clId="{1BE36CE4-A1D7-49B0-AA03-5BAD3E16EEF0}"/>
    <pc:docChg chg="undo custSel addSld delSld modSld">
      <pc:chgData name="Lucinda Charles" userId="bfb284e2-5b08-4e72-ae7b-bdf9c608bfa1" providerId="ADAL" clId="{1BE36CE4-A1D7-49B0-AA03-5BAD3E16EEF0}" dt="2023-09-19T02:01:29.195" v="1950" actId="20577"/>
      <pc:docMkLst>
        <pc:docMk/>
      </pc:docMkLst>
      <pc:sldChg chg="modSp mod">
        <pc:chgData name="Lucinda Charles" userId="bfb284e2-5b08-4e72-ae7b-bdf9c608bfa1" providerId="ADAL" clId="{1BE36CE4-A1D7-49B0-AA03-5BAD3E16EEF0}" dt="2023-09-19T01:54:20.723" v="1926" actId="6549"/>
        <pc:sldMkLst>
          <pc:docMk/>
          <pc:sldMk cId="1350821629" sldId="825"/>
        </pc:sldMkLst>
        <pc:spChg chg="mod">
          <ac:chgData name="Lucinda Charles" userId="bfb284e2-5b08-4e72-ae7b-bdf9c608bfa1" providerId="ADAL" clId="{1BE36CE4-A1D7-49B0-AA03-5BAD3E16EEF0}" dt="2023-09-19T01:54:20.723" v="1926" actId="6549"/>
          <ac:spMkLst>
            <pc:docMk/>
            <pc:sldMk cId="1350821629" sldId="825"/>
            <ac:spMk id="3" creationId="{55C57A36-31FF-7F68-ABB5-71CA2F04FEF7}"/>
          </ac:spMkLst>
        </pc:spChg>
        <pc:spChg chg="mod">
          <ac:chgData name="Lucinda Charles" userId="bfb284e2-5b08-4e72-ae7b-bdf9c608bfa1" providerId="ADAL" clId="{1BE36CE4-A1D7-49B0-AA03-5BAD3E16EEF0}" dt="2023-09-19T01:47:45.211" v="1596" actId="20577"/>
          <ac:spMkLst>
            <pc:docMk/>
            <pc:sldMk cId="1350821629" sldId="825"/>
            <ac:spMk id="4" creationId="{AAA12807-C4C7-720D-AAE4-12D40DE5FB8F}"/>
          </ac:spMkLst>
        </pc:spChg>
      </pc:sldChg>
      <pc:sldChg chg="modSp mod">
        <pc:chgData name="Lucinda Charles" userId="bfb284e2-5b08-4e72-ae7b-bdf9c608bfa1" providerId="ADAL" clId="{1BE36CE4-A1D7-49B0-AA03-5BAD3E16EEF0}" dt="2023-09-18T23:46:56.675" v="588" actId="6549"/>
        <pc:sldMkLst>
          <pc:docMk/>
          <pc:sldMk cId="2969663184" sldId="827"/>
        </pc:sldMkLst>
        <pc:spChg chg="mod">
          <ac:chgData name="Lucinda Charles" userId="bfb284e2-5b08-4e72-ae7b-bdf9c608bfa1" providerId="ADAL" clId="{1BE36CE4-A1D7-49B0-AA03-5BAD3E16EEF0}" dt="2023-09-18T23:46:56.675" v="588" actId="6549"/>
          <ac:spMkLst>
            <pc:docMk/>
            <pc:sldMk cId="2969663184" sldId="827"/>
            <ac:spMk id="2" creationId="{161455DD-5D6E-5FBE-7636-9E59617F918D}"/>
          </ac:spMkLst>
        </pc:spChg>
      </pc:sldChg>
      <pc:sldChg chg="addSp modSp mod modNotesTx">
        <pc:chgData name="Lucinda Charles" userId="bfb284e2-5b08-4e72-ae7b-bdf9c608bfa1" providerId="ADAL" clId="{1BE36CE4-A1D7-49B0-AA03-5BAD3E16EEF0}" dt="2023-09-19T00:03:12.267" v="979" actId="6549"/>
        <pc:sldMkLst>
          <pc:docMk/>
          <pc:sldMk cId="146247410" sldId="829"/>
        </pc:sldMkLst>
        <pc:spChg chg="mod">
          <ac:chgData name="Lucinda Charles" userId="bfb284e2-5b08-4e72-ae7b-bdf9c608bfa1" providerId="ADAL" clId="{1BE36CE4-A1D7-49B0-AA03-5BAD3E16EEF0}" dt="2023-09-18T23:58:24.487" v="894" actId="6549"/>
          <ac:spMkLst>
            <pc:docMk/>
            <pc:sldMk cId="146247410" sldId="829"/>
            <ac:spMk id="2" creationId="{161455DD-5D6E-5FBE-7636-9E59617F918D}"/>
          </ac:spMkLst>
        </pc:spChg>
        <pc:spChg chg="mod">
          <ac:chgData name="Lucinda Charles" userId="bfb284e2-5b08-4e72-ae7b-bdf9c608bfa1" providerId="ADAL" clId="{1BE36CE4-A1D7-49B0-AA03-5BAD3E16EEF0}" dt="2023-09-19T00:03:12.267" v="979" actId="6549"/>
          <ac:spMkLst>
            <pc:docMk/>
            <pc:sldMk cId="146247410" sldId="829"/>
            <ac:spMk id="3" creationId="{55C57A36-31FF-7F68-ABB5-71CA2F04FEF7}"/>
          </ac:spMkLst>
        </pc:spChg>
        <pc:picChg chg="add mod">
          <ac:chgData name="Lucinda Charles" userId="bfb284e2-5b08-4e72-ae7b-bdf9c608bfa1" providerId="ADAL" clId="{1BE36CE4-A1D7-49B0-AA03-5BAD3E16EEF0}" dt="2023-09-19T00:02:28.274" v="952" actId="1076"/>
          <ac:picMkLst>
            <pc:docMk/>
            <pc:sldMk cId="146247410" sldId="829"/>
            <ac:picMk id="5" creationId="{5A9C0496-A5F7-D746-2A4B-B6CC50C50442}"/>
          </ac:picMkLst>
        </pc:picChg>
      </pc:sldChg>
      <pc:sldChg chg="modSp mod modNotesTx">
        <pc:chgData name="Lucinda Charles" userId="bfb284e2-5b08-4e72-ae7b-bdf9c608bfa1" providerId="ADAL" clId="{1BE36CE4-A1D7-49B0-AA03-5BAD3E16EEF0}" dt="2023-09-19T02:01:29.195" v="1950" actId="20577"/>
        <pc:sldMkLst>
          <pc:docMk/>
          <pc:sldMk cId="1301377066" sldId="833"/>
        </pc:sldMkLst>
        <pc:spChg chg="mod">
          <ac:chgData name="Lucinda Charles" userId="bfb284e2-5b08-4e72-ae7b-bdf9c608bfa1" providerId="ADAL" clId="{1BE36CE4-A1D7-49B0-AA03-5BAD3E16EEF0}" dt="2023-09-19T01:41:27.963" v="1030" actId="6549"/>
          <ac:spMkLst>
            <pc:docMk/>
            <pc:sldMk cId="1301377066" sldId="833"/>
            <ac:spMk id="2" creationId="{97615416-2FF4-6B53-6F04-27429523154C}"/>
          </ac:spMkLst>
        </pc:spChg>
        <pc:spChg chg="mod">
          <ac:chgData name="Lucinda Charles" userId="bfb284e2-5b08-4e72-ae7b-bdf9c608bfa1" providerId="ADAL" clId="{1BE36CE4-A1D7-49B0-AA03-5BAD3E16EEF0}" dt="2023-09-19T01:41:11.226" v="1007" actId="20577"/>
          <ac:spMkLst>
            <pc:docMk/>
            <pc:sldMk cId="1301377066" sldId="833"/>
            <ac:spMk id="3" creationId="{86B1BE82-C49E-6653-246C-93766E74291F}"/>
          </ac:spMkLst>
        </pc:spChg>
      </pc:sldChg>
      <pc:sldChg chg="modSp modNotesTx">
        <pc:chgData name="Lucinda Charles" userId="bfb284e2-5b08-4e72-ae7b-bdf9c608bfa1" providerId="ADAL" clId="{1BE36CE4-A1D7-49B0-AA03-5BAD3E16EEF0}" dt="2023-09-18T23:50:27.980" v="875" actId="6549"/>
        <pc:sldMkLst>
          <pc:docMk/>
          <pc:sldMk cId="2261902323" sldId="835"/>
        </pc:sldMkLst>
        <pc:graphicFrameChg chg="mod">
          <ac:chgData name="Lucinda Charles" userId="bfb284e2-5b08-4e72-ae7b-bdf9c608bfa1" providerId="ADAL" clId="{1BE36CE4-A1D7-49B0-AA03-5BAD3E16EEF0}" dt="2023-09-18T23:50:14.852" v="874" actId="20577"/>
          <ac:graphicFrameMkLst>
            <pc:docMk/>
            <pc:sldMk cId="2261902323" sldId="835"/>
            <ac:graphicFrameMk id="6" creationId="{90C983E2-890E-D641-4166-9435543EC6A6}"/>
          </ac:graphicFrameMkLst>
        </pc:graphicFrameChg>
      </pc:sldChg>
      <pc:sldChg chg="addSp modSp add del mod">
        <pc:chgData name="Lucinda Charles" userId="bfb284e2-5b08-4e72-ae7b-bdf9c608bfa1" providerId="ADAL" clId="{1BE36CE4-A1D7-49B0-AA03-5BAD3E16EEF0}" dt="2023-09-19T01:46:17.738" v="1590" actId="47"/>
        <pc:sldMkLst>
          <pc:docMk/>
          <pc:sldMk cId="821484349" sldId="848"/>
        </pc:sldMkLst>
        <pc:spChg chg="mod">
          <ac:chgData name="Lucinda Charles" userId="bfb284e2-5b08-4e72-ae7b-bdf9c608bfa1" providerId="ADAL" clId="{1BE36CE4-A1D7-49B0-AA03-5BAD3E16EEF0}" dt="2023-09-19T00:05:13.506" v="987" actId="27636"/>
          <ac:spMkLst>
            <pc:docMk/>
            <pc:sldMk cId="821484349" sldId="848"/>
            <ac:spMk id="3" creationId="{86B1BE82-C49E-6653-246C-93766E74291F}"/>
          </ac:spMkLst>
        </pc:spChg>
        <pc:picChg chg="add mod">
          <ac:chgData name="Lucinda Charles" userId="bfb284e2-5b08-4e72-ae7b-bdf9c608bfa1" providerId="ADAL" clId="{1BE36CE4-A1D7-49B0-AA03-5BAD3E16EEF0}" dt="2023-09-19T00:05:21.047" v="989" actId="14100"/>
          <ac:picMkLst>
            <pc:docMk/>
            <pc:sldMk cId="821484349" sldId="848"/>
            <ac:picMk id="4" creationId="{B3539911-A795-D775-F370-8D05EC1FB8ED}"/>
          </ac:picMkLst>
        </pc:picChg>
      </pc:sldChg>
    </pc:docChg>
  </pc:docChgLst>
  <pc:docChgLst>
    <pc:chgData name="Lucinda Charles" userId="S::l.charles@cabi.org::bfb284e2-5b08-4e72-ae7b-bdf9c608bfa1" providerId="AD" clId="Web-{F67B94DA-F865-41E7-91C5-67DE17E66CFF}"/>
    <pc:docChg chg="modSld">
      <pc:chgData name="Lucinda Charles" userId="S::l.charles@cabi.org::bfb284e2-5b08-4e72-ae7b-bdf9c608bfa1" providerId="AD" clId="Web-{F67B94DA-F865-41E7-91C5-67DE17E66CFF}" dt="2023-04-17T12:17:31.976" v="1" actId="20577"/>
      <pc:docMkLst>
        <pc:docMk/>
      </pc:docMkLst>
      <pc:sldChg chg="modSp">
        <pc:chgData name="Lucinda Charles" userId="S::l.charles@cabi.org::bfb284e2-5b08-4e72-ae7b-bdf9c608bfa1" providerId="AD" clId="Web-{F67B94DA-F865-41E7-91C5-67DE17E66CFF}" dt="2023-04-17T12:17:02.615" v="0" actId="20577"/>
        <pc:sldMkLst>
          <pc:docMk/>
          <pc:sldMk cId="1446554563" sldId="532"/>
        </pc:sldMkLst>
        <pc:spChg chg="mod">
          <ac:chgData name="Lucinda Charles" userId="S::l.charles@cabi.org::bfb284e2-5b08-4e72-ae7b-bdf9c608bfa1" providerId="AD" clId="Web-{F67B94DA-F865-41E7-91C5-67DE17E66CFF}" dt="2023-04-17T12:17:02.615" v="0" actId="20577"/>
          <ac:spMkLst>
            <pc:docMk/>
            <pc:sldMk cId="1446554563" sldId="532"/>
            <ac:spMk id="9" creationId="{D96A9FFA-C49A-465E-917C-F033E37EACF2}"/>
          </ac:spMkLst>
        </pc:spChg>
      </pc:sldChg>
      <pc:sldChg chg="modSp">
        <pc:chgData name="Lucinda Charles" userId="S::l.charles@cabi.org::bfb284e2-5b08-4e72-ae7b-bdf9c608bfa1" providerId="AD" clId="Web-{F67B94DA-F865-41E7-91C5-67DE17E66CFF}" dt="2023-04-17T12:17:31.976" v="1" actId="20577"/>
        <pc:sldMkLst>
          <pc:docMk/>
          <pc:sldMk cId="833848253" sldId="815"/>
        </pc:sldMkLst>
        <pc:spChg chg="mod">
          <ac:chgData name="Lucinda Charles" userId="S::l.charles@cabi.org::bfb284e2-5b08-4e72-ae7b-bdf9c608bfa1" providerId="AD" clId="Web-{F67B94DA-F865-41E7-91C5-67DE17E66CFF}" dt="2023-04-17T12:17:31.976" v="1" actId="20577"/>
          <ac:spMkLst>
            <pc:docMk/>
            <pc:sldMk cId="833848253" sldId="815"/>
            <ac:spMk id="3" creationId="{F5D3035E-753B-2449-BEF7-822271328C7F}"/>
          </ac:spMkLst>
        </pc:spChg>
      </pc:sldChg>
    </pc:docChg>
  </pc:docChgLst>
  <pc:docChgLst>
    <pc:chgData name="Lucinda Charles" userId="S::l.charles@cabi.org::bfb284e2-5b08-4e72-ae7b-bdf9c608bfa1" providerId="AD" clId="Web-{8FB8CBAB-B1D8-4379-829D-222D797F9D65}"/>
    <pc:docChg chg="modSld">
      <pc:chgData name="Lucinda Charles" userId="S::l.charles@cabi.org::bfb284e2-5b08-4e72-ae7b-bdf9c608bfa1" providerId="AD" clId="Web-{8FB8CBAB-B1D8-4379-829D-222D797F9D65}" dt="2023-07-16T18:52:33.276" v="72" actId="20577"/>
      <pc:docMkLst>
        <pc:docMk/>
      </pc:docMkLst>
      <pc:sldChg chg="modSp">
        <pc:chgData name="Lucinda Charles" userId="S::l.charles@cabi.org::bfb284e2-5b08-4e72-ae7b-bdf9c608bfa1" providerId="AD" clId="Web-{8FB8CBAB-B1D8-4379-829D-222D797F9D65}" dt="2023-07-16T18:52:33.276" v="72" actId="20577"/>
        <pc:sldMkLst>
          <pc:docMk/>
          <pc:sldMk cId="833848253" sldId="815"/>
        </pc:sldMkLst>
        <pc:spChg chg="mod">
          <ac:chgData name="Lucinda Charles" userId="S::l.charles@cabi.org::bfb284e2-5b08-4e72-ae7b-bdf9c608bfa1" providerId="AD" clId="Web-{8FB8CBAB-B1D8-4379-829D-222D797F9D65}" dt="2023-07-16T18:52:33.276" v="72" actId="20577"/>
          <ac:spMkLst>
            <pc:docMk/>
            <pc:sldMk cId="833848253" sldId="815"/>
            <ac:spMk id="3" creationId="{F5D3035E-753B-2449-BEF7-822271328C7F}"/>
          </ac:spMkLst>
        </pc:spChg>
      </pc:sldChg>
    </pc:docChg>
  </pc:docChgLst>
  <pc:docChgLst>
    <pc:chgData name="Lucinda Charles" userId="S::l.charles@cabi.org::bfb284e2-5b08-4e72-ae7b-bdf9c608bfa1" providerId="AD" clId="Web-{97E405C6-A21D-4152-BCEB-0AC5E662AD5C}"/>
    <pc:docChg chg="modSld">
      <pc:chgData name="Lucinda Charles" userId="S::l.charles@cabi.org::bfb284e2-5b08-4e72-ae7b-bdf9c608bfa1" providerId="AD" clId="Web-{97E405C6-A21D-4152-BCEB-0AC5E662AD5C}" dt="2023-03-22T13:52:28.392" v="78" actId="20577"/>
      <pc:docMkLst>
        <pc:docMk/>
      </pc:docMkLst>
      <pc:sldChg chg="modSp">
        <pc:chgData name="Lucinda Charles" userId="S::l.charles@cabi.org::bfb284e2-5b08-4e72-ae7b-bdf9c608bfa1" providerId="AD" clId="Web-{97E405C6-A21D-4152-BCEB-0AC5E662AD5C}" dt="2023-03-22T13:42:24.779" v="27" actId="20577"/>
        <pc:sldMkLst>
          <pc:docMk/>
          <pc:sldMk cId="3309994968" sldId="295"/>
        </pc:sldMkLst>
        <pc:spChg chg="mod">
          <ac:chgData name="Lucinda Charles" userId="S::l.charles@cabi.org::bfb284e2-5b08-4e72-ae7b-bdf9c608bfa1" providerId="AD" clId="Web-{97E405C6-A21D-4152-BCEB-0AC5E662AD5C}" dt="2023-03-22T13:42:24.779" v="27" actId="20577"/>
          <ac:spMkLst>
            <pc:docMk/>
            <pc:sldMk cId="3309994968" sldId="295"/>
            <ac:spMk id="7" creationId="{CB988A55-D8EF-4C71-A347-76A925E2B3A9}"/>
          </ac:spMkLst>
        </pc:spChg>
      </pc:sldChg>
      <pc:sldChg chg="modSp">
        <pc:chgData name="Lucinda Charles" userId="S::l.charles@cabi.org::bfb284e2-5b08-4e72-ae7b-bdf9c608bfa1" providerId="AD" clId="Web-{97E405C6-A21D-4152-BCEB-0AC5E662AD5C}" dt="2023-03-22T13:41:38.231" v="23" actId="20577"/>
        <pc:sldMkLst>
          <pc:docMk/>
          <pc:sldMk cId="1748736711" sldId="308"/>
        </pc:sldMkLst>
        <pc:spChg chg="mod">
          <ac:chgData name="Lucinda Charles" userId="S::l.charles@cabi.org::bfb284e2-5b08-4e72-ae7b-bdf9c608bfa1" providerId="AD" clId="Web-{97E405C6-A21D-4152-BCEB-0AC5E662AD5C}" dt="2023-03-22T13:41:38.231" v="23" actId="20577"/>
          <ac:spMkLst>
            <pc:docMk/>
            <pc:sldMk cId="1748736711" sldId="308"/>
            <ac:spMk id="4" creationId="{23011B66-C2FE-43BA-908B-61570733CA1B}"/>
          </ac:spMkLst>
        </pc:spChg>
      </pc:sldChg>
      <pc:sldChg chg="modSp">
        <pc:chgData name="Lucinda Charles" userId="S::l.charles@cabi.org::bfb284e2-5b08-4e72-ae7b-bdf9c608bfa1" providerId="AD" clId="Web-{97E405C6-A21D-4152-BCEB-0AC5E662AD5C}" dt="2023-03-22T13:45:52.395" v="44" actId="20577"/>
        <pc:sldMkLst>
          <pc:docMk/>
          <pc:sldMk cId="2922067243" sldId="535"/>
        </pc:sldMkLst>
        <pc:spChg chg="mod">
          <ac:chgData name="Lucinda Charles" userId="S::l.charles@cabi.org::bfb284e2-5b08-4e72-ae7b-bdf9c608bfa1" providerId="AD" clId="Web-{97E405C6-A21D-4152-BCEB-0AC5E662AD5C}" dt="2023-03-22T13:45:52.395" v="44" actId="20577"/>
          <ac:spMkLst>
            <pc:docMk/>
            <pc:sldMk cId="2922067243" sldId="535"/>
            <ac:spMk id="3" creationId="{F5D3035E-753B-2449-BEF7-822271328C7F}"/>
          </ac:spMkLst>
        </pc:spChg>
      </pc:sldChg>
      <pc:sldChg chg="addSp delSp modSp">
        <pc:chgData name="Lucinda Charles" userId="S::l.charles@cabi.org::bfb284e2-5b08-4e72-ae7b-bdf9c608bfa1" providerId="AD" clId="Web-{97E405C6-A21D-4152-BCEB-0AC5E662AD5C}" dt="2023-03-22T13:52:28.392" v="78" actId="20577"/>
        <pc:sldMkLst>
          <pc:docMk/>
          <pc:sldMk cId="833848253" sldId="815"/>
        </pc:sldMkLst>
        <pc:spChg chg="mod">
          <ac:chgData name="Lucinda Charles" userId="S::l.charles@cabi.org::bfb284e2-5b08-4e72-ae7b-bdf9c608bfa1" providerId="AD" clId="Web-{97E405C6-A21D-4152-BCEB-0AC5E662AD5C}" dt="2023-03-22T13:52:28.392" v="78" actId="20577"/>
          <ac:spMkLst>
            <pc:docMk/>
            <pc:sldMk cId="833848253" sldId="815"/>
            <ac:spMk id="3" creationId="{F5D3035E-753B-2449-BEF7-822271328C7F}"/>
          </ac:spMkLst>
        </pc:spChg>
        <pc:spChg chg="mod">
          <ac:chgData name="Lucinda Charles" userId="S::l.charles@cabi.org::bfb284e2-5b08-4e72-ae7b-bdf9c608bfa1" providerId="AD" clId="Web-{97E405C6-A21D-4152-BCEB-0AC5E662AD5C}" dt="2023-03-22T13:44:52.877" v="34" actId="20577"/>
          <ac:spMkLst>
            <pc:docMk/>
            <pc:sldMk cId="833848253" sldId="815"/>
            <ac:spMk id="4" creationId="{BA2B3353-4B01-4C05-85DF-EF48DA61C499}"/>
          </ac:spMkLst>
        </pc:spChg>
        <pc:spChg chg="add mod">
          <ac:chgData name="Lucinda Charles" userId="S::l.charles@cabi.org::bfb284e2-5b08-4e72-ae7b-bdf9c608bfa1" providerId="AD" clId="Web-{97E405C6-A21D-4152-BCEB-0AC5E662AD5C}" dt="2023-03-22T13:52:10.938" v="77" actId="20577"/>
          <ac:spMkLst>
            <pc:docMk/>
            <pc:sldMk cId="833848253" sldId="815"/>
            <ac:spMk id="6" creationId="{7EDAD981-CF6C-107B-331B-F446FED65E18}"/>
          </ac:spMkLst>
        </pc:spChg>
        <pc:picChg chg="del">
          <ac:chgData name="Lucinda Charles" userId="S::l.charles@cabi.org::bfb284e2-5b08-4e72-ae7b-bdf9c608bfa1" providerId="AD" clId="Web-{97E405C6-A21D-4152-BCEB-0AC5E662AD5C}" dt="2023-03-22T13:49:02.229" v="54"/>
          <ac:picMkLst>
            <pc:docMk/>
            <pc:sldMk cId="833848253" sldId="815"/>
            <ac:picMk id="5" creationId="{E65FF950-9032-425E-B3DF-8DA93E1C44E4}"/>
          </ac:picMkLst>
        </pc:picChg>
        <pc:picChg chg="add mod">
          <ac:chgData name="Lucinda Charles" userId="S::l.charles@cabi.org::bfb284e2-5b08-4e72-ae7b-bdf9c608bfa1" providerId="AD" clId="Web-{97E405C6-A21D-4152-BCEB-0AC5E662AD5C}" dt="2023-03-22T13:50:55.655" v="73" actId="14100"/>
          <ac:picMkLst>
            <pc:docMk/>
            <pc:sldMk cId="833848253" sldId="815"/>
            <ac:picMk id="7" creationId="{AE7DE054-A284-A62E-812B-0671A8A855CE}"/>
          </ac:picMkLst>
        </pc:picChg>
        <pc:picChg chg="mod">
          <ac:chgData name="Lucinda Charles" userId="S::l.charles@cabi.org::bfb284e2-5b08-4e72-ae7b-bdf9c608bfa1" providerId="AD" clId="Web-{97E405C6-A21D-4152-BCEB-0AC5E662AD5C}" dt="2023-03-22T13:50:34.545" v="67" actId="1076"/>
          <ac:picMkLst>
            <pc:docMk/>
            <pc:sldMk cId="833848253" sldId="815"/>
            <ac:picMk id="12" creationId="{491B3B63-46FC-482A-B68F-735E1D204BC1}"/>
          </ac:picMkLst>
        </pc:picChg>
        <pc:picChg chg="mod">
          <ac:chgData name="Lucinda Charles" userId="S::l.charles@cabi.org::bfb284e2-5b08-4e72-ae7b-bdf9c608bfa1" providerId="AD" clId="Web-{97E405C6-A21D-4152-BCEB-0AC5E662AD5C}" dt="2023-03-22T13:50:50.311" v="72" actId="1076"/>
          <ac:picMkLst>
            <pc:docMk/>
            <pc:sldMk cId="833848253" sldId="815"/>
            <ac:picMk id="16" creationId="{2F8ACF50-0573-42BE-88C0-D295D13B897C}"/>
          </ac:picMkLst>
        </pc:picChg>
      </pc:sldChg>
    </pc:docChg>
  </pc:docChgLst>
  <pc:docChgLst>
    <pc:chgData name="Lucinda Charles" userId="S::l.charles@cabi.org::bfb284e2-5b08-4e72-ae7b-bdf9c608bfa1" providerId="AD" clId="Web-{F1B69EFF-072D-45DD-94BC-A6C8EC67D972}"/>
    <pc:docChg chg="modSld">
      <pc:chgData name="Lucinda Charles" userId="S::l.charles@cabi.org::bfb284e2-5b08-4e72-ae7b-bdf9c608bfa1" providerId="AD" clId="Web-{F1B69EFF-072D-45DD-94BC-A6C8EC67D972}" dt="2023-04-19T15:44:07.650" v="20" actId="1076"/>
      <pc:docMkLst>
        <pc:docMk/>
      </pc:docMkLst>
      <pc:sldChg chg="modSp">
        <pc:chgData name="Lucinda Charles" userId="S::l.charles@cabi.org::bfb284e2-5b08-4e72-ae7b-bdf9c608bfa1" providerId="AD" clId="Web-{F1B69EFF-072D-45DD-94BC-A6C8EC67D972}" dt="2023-04-19T15:42:28.349" v="4" actId="20577"/>
        <pc:sldMkLst>
          <pc:docMk/>
          <pc:sldMk cId="1446554563" sldId="532"/>
        </pc:sldMkLst>
        <pc:spChg chg="mod">
          <ac:chgData name="Lucinda Charles" userId="S::l.charles@cabi.org::bfb284e2-5b08-4e72-ae7b-bdf9c608bfa1" providerId="AD" clId="Web-{F1B69EFF-072D-45DD-94BC-A6C8EC67D972}" dt="2023-04-19T15:42:28.349" v="4" actId="20577"/>
          <ac:spMkLst>
            <pc:docMk/>
            <pc:sldMk cId="1446554563" sldId="532"/>
            <ac:spMk id="3" creationId="{0AECE88F-7541-4941-9B0F-8D75B4F0BFE1}"/>
          </ac:spMkLst>
        </pc:spChg>
      </pc:sldChg>
      <pc:sldChg chg="modSp">
        <pc:chgData name="Lucinda Charles" userId="S::l.charles@cabi.org::bfb284e2-5b08-4e72-ae7b-bdf9c608bfa1" providerId="AD" clId="Web-{F1B69EFF-072D-45DD-94BC-A6C8EC67D972}" dt="2023-04-19T15:42:38.646" v="13" actId="20577"/>
        <pc:sldMkLst>
          <pc:docMk/>
          <pc:sldMk cId="957199572" sldId="810"/>
        </pc:sldMkLst>
        <pc:spChg chg="mod">
          <ac:chgData name="Lucinda Charles" userId="S::l.charles@cabi.org::bfb284e2-5b08-4e72-ae7b-bdf9c608bfa1" providerId="AD" clId="Web-{F1B69EFF-072D-45DD-94BC-A6C8EC67D972}" dt="2023-04-19T15:42:38.646" v="13" actId="20577"/>
          <ac:spMkLst>
            <pc:docMk/>
            <pc:sldMk cId="957199572" sldId="810"/>
            <ac:spMk id="14" creationId="{6EC511A1-FCB1-4FC9-8C67-5ABC9CCFF0A9}"/>
          </ac:spMkLst>
        </pc:spChg>
      </pc:sldChg>
      <pc:sldChg chg="modSp">
        <pc:chgData name="Lucinda Charles" userId="S::l.charles@cabi.org::bfb284e2-5b08-4e72-ae7b-bdf9c608bfa1" providerId="AD" clId="Web-{F1B69EFF-072D-45DD-94BC-A6C8EC67D972}" dt="2023-04-19T15:44:07.650" v="20" actId="1076"/>
        <pc:sldMkLst>
          <pc:docMk/>
          <pc:sldMk cId="833848253" sldId="815"/>
        </pc:sldMkLst>
        <pc:spChg chg="mod">
          <ac:chgData name="Lucinda Charles" userId="S::l.charles@cabi.org::bfb284e2-5b08-4e72-ae7b-bdf9c608bfa1" providerId="AD" clId="Web-{F1B69EFF-072D-45DD-94BC-A6C8EC67D972}" dt="2023-04-19T15:44:07.650" v="20" actId="1076"/>
          <ac:spMkLst>
            <pc:docMk/>
            <pc:sldMk cId="833848253" sldId="815"/>
            <ac:spMk id="3" creationId="{F5D3035E-753B-2449-BEF7-822271328C7F}"/>
          </ac:spMkLst>
        </pc:spChg>
      </pc:sldChg>
    </pc:docChg>
  </pc:docChgLst>
  <pc:docChgLst>
    <pc:chgData name="Lucinda Charles" userId="S::l.charles@cabi.org::bfb284e2-5b08-4e72-ae7b-bdf9c608bfa1" providerId="AD" clId="Web-{628A82A3-F188-4C43-911F-9D75016F410B}"/>
    <pc:docChg chg="modSld">
      <pc:chgData name="Lucinda Charles" userId="S::l.charles@cabi.org::bfb284e2-5b08-4e72-ae7b-bdf9c608bfa1" providerId="AD" clId="Web-{628A82A3-F188-4C43-911F-9D75016F410B}" dt="2023-09-18T07:48:21.838" v="9" actId="20577"/>
      <pc:docMkLst>
        <pc:docMk/>
      </pc:docMkLst>
      <pc:sldChg chg="modSp modNotes">
        <pc:chgData name="Lucinda Charles" userId="S::l.charles@cabi.org::bfb284e2-5b08-4e72-ae7b-bdf9c608bfa1" providerId="AD" clId="Web-{628A82A3-F188-4C43-911F-9D75016F410B}" dt="2023-09-18T07:48:21.838" v="9" actId="20577"/>
        <pc:sldMkLst>
          <pc:docMk/>
          <pc:sldMk cId="2261902323" sldId="835"/>
        </pc:sldMkLst>
        <pc:graphicFrameChg chg="modGraphic">
          <ac:chgData name="Lucinda Charles" userId="S::l.charles@cabi.org::bfb284e2-5b08-4e72-ae7b-bdf9c608bfa1" providerId="AD" clId="Web-{628A82A3-F188-4C43-911F-9D75016F410B}" dt="2023-09-18T07:48:21.838" v="9" actId="20577"/>
          <ac:graphicFrameMkLst>
            <pc:docMk/>
            <pc:sldMk cId="2261902323" sldId="835"/>
            <ac:graphicFrameMk id="6" creationId="{90C983E2-890E-D641-4166-9435543EC6A6}"/>
          </ac:graphicFrameMkLst>
        </pc:graphicFrameChg>
      </pc:sldChg>
    </pc:docChg>
  </pc:docChgLst>
  <pc:docChgLst>
    <pc:chgData name="Lucinda Charles" userId="bfb284e2-5b08-4e72-ae7b-bdf9c608bfa1" providerId="ADAL" clId="{D9434797-1F87-44E5-BD1B-A03564113112}"/>
    <pc:docChg chg="undo custSel modSld">
      <pc:chgData name="Lucinda Charles" userId="bfb284e2-5b08-4e72-ae7b-bdf9c608bfa1" providerId="ADAL" clId="{D9434797-1F87-44E5-BD1B-A03564113112}" dt="2023-04-17T12:16:14.741" v="829" actId="1076"/>
      <pc:docMkLst>
        <pc:docMk/>
      </pc:docMkLst>
      <pc:sldChg chg="modSp modNotesTx">
        <pc:chgData name="Lucinda Charles" userId="bfb284e2-5b08-4e72-ae7b-bdf9c608bfa1" providerId="ADAL" clId="{D9434797-1F87-44E5-BD1B-A03564113112}" dt="2023-04-17T12:05:09.918" v="646" actId="20577"/>
        <pc:sldMkLst>
          <pc:docMk/>
          <pc:sldMk cId="957199572" sldId="810"/>
        </pc:sldMkLst>
        <pc:spChg chg="mod">
          <ac:chgData name="Lucinda Charles" userId="bfb284e2-5b08-4e72-ae7b-bdf9c608bfa1" providerId="ADAL" clId="{D9434797-1F87-44E5-BD1B-A03564113112}" dt="2023-04-17T12:01:34.957" v="334" actId="6549"/>
          <ac:spMkLst>
            <pc:docMk/>
            <pc:sldMk cId="957199572" sldId="810"/>
            <ac:spMk id="3" creationId="{F5D3035E-753B-2449-BEF7-822271328C7F}"/>
          </ac:spMkLst>
        </pc:spChg>
      </pc:sldChg>
      <pc:sldChg chg="modSp modNotesTx">
        <pc:chgData name="Lucinda Charles" userId="bfb284e2-5b08-4e72-ae7b-bdf9c608bfa1" providerId="ADAL" clId="{D9434797-1F87-44E5-BD1B-A03564113112}" dt="2023-04-17T12:16:14.741" v="829" actId="1076"/>
        <pc:sldMkLst>
          <pc:docMk/>
          <pc:sldMk cId="833848253" sldId="815"/>
        </pc:sldMkLst>
        <pc:spChg chg="mod">
          <ac:chgData name="Lucinda Charles" userId="bfb284e2-5b08-4e72-ae7b-bdf9c608bfa1" providerId="ADAL" clId="{D9434797-1F87-44E5-BD1B-A03564113112}" dt="2023-04-17T12:13:33.676" v="690" actId="1076"/>
          <ac:spMkLst>
            <pc:docMk/>
            <pc:sldMk cId="833848253" sldId="815"/>
            <ac:spMk id="3" creationId="{F5D3035E-753B-2449-BEF7-822271328C7F}"/>
          </ac:spMkLst>
        </pc:spChg>
        <pc:spChg chg="mod">
          <ac:chgData name="Lucinda Charles" userId="bfb284e2-5b08-4e72-ae7b-bdf9c608bfa1" providerId="ADAL" clId="{D9434797-1F87-44E5-BD1B-A03564113112}" dt="2023-04-17T12:13:27.730" v="689" actId="1076"/>
          <ac:spMkLst>
            <pc:docMk/>
            <pc:sldMk cId="833848253" sldId="815"/>
            <ac:spMk id="4" creationId="{BA2B3353-4B01-4C05-85DF-EF48DA61C499}"/>
          </ac:spMkLst>
        </pc:spChg>
        <pc:spChg chg="mod">
          <ac:chgData name="Lucinda Charles" userId="bfb284e2-5b08-4e72-ae7b-bdf9c608bfa1" providerId="ADAL" clId="{D9434797-1F87-44E5-BD1B-A03564113112}" dt="2023-04-17T12:16:14.741" v="829" actId="1076"/>
          <ac:spMkLst>
            <pc:docMk/>
            <pc:sldMk cId="833848253" sldId="815"/>
            <ac:spMk id="6" creationId="{7EDAD981-CF6C-107B-331B-F446FED65E18}"/>
          </ac:spMkLst>
        </pc:spChg>
      </pc:sldChg>
    </pc:docChg>
  </pc:docChgLst>
  <pc:docChgLst>
    <pc:chgData name="Lucinda Charles" userId="S::l.charles@cabi.org::bfb284e2-5b08-4e72-ae7b-bdf9c608bfa1" providerId="AD" clId="Web-{BBE38CB3-7D94-4893-8267-110BCF6A050B}"/>
    <pc:docChg chg="delSld modSld sldOrd">
      <pc:chgData name="Lucinda Charles" userId="S::l.charles@cabi.org::bfb284e2-5b08-4e72-ae7b-bdf9c608bfa1" providerId="AD" clId="Web-{BBE38CB3-7D94-4893-8267-110BCF6A050B}" dt="2023-09-19T17:25:41.953" v="24" actId="20577"/>
      <pc:docMkLst>
        <pc:docMk/>
      </pc:docMkLst>
      <pc:sldChg chg="ord">
        <pc:chgData name="Lucinda Charles" userId="S::l.charles@cabi.org::bfb284e2-5b08-4e72-ae7b-bdf9c608bfa1" providerId="AD" clId="Web-{BBE38CB3-7D94-4893-8267-110BCF6A050B}" dt="2023-09-19T17:24:06.758" v="11"/>
        <pc:sldMkLst>
          <pc:docMk/>
          <pc:sldMk cId="1446554563" sldId="532"/>
        </pc:sldMkLst>
      </pc:sldChg>
      <pc:sldChg chg="ord">
        <pc:chgData name="Lucinda Charles" userId="S::l.charles@cabi.org::bfb284e2-5b08-4e72-ae7b-bdf9c608bfa1" providerId="AD" clId="Web-{BBE38CB3-7D94-4893-8267-110BCF6A050B}" dt="2023-09-19T17:24:06.758" v="10"/>
        <pc:sldMkLst>
          <pc:docMk/>
          <pc:sldMk cId="1821200558" sldId="816"/>
        </pc:sldMkLst>
      </pc:sldChg>
      <pc:sldChg chg="modSp">
        <pc:chgData name="Lucinda Charles" userId="S::l.charles@cabi.org::bfb284e2-5b08-4e72-ae7b-bdf9c608bfa1" providerId="AD" clId="Web-{BBE38CB3-7D94-4893-8267-110BCF6A050B}" dt="2023-09-19T17:24:29.822" v="12" actId="20577"/>
        <pc:sldMkLst>
          <pc:docMk/>
          <pc:sldMk cId="2969663184" sldId="827"/>
        </pc:sldMkLst>
        <pc:spChg chg="mod">
          <ac:chgData name="Lucinda Charles" userId="S::l.charles@cabi.org::bfb284e2-5b08-4e72-ae7b-bdf9c608bfa1" providerId="AD" clId="Web-{BBE38CB3-7D94-4893-8267-110BCF6A050B}" dt="2023-09-19T17:24:29.822" v="12" actId="20577"/>
          <ac:spMkLst>
            <pc:docMk/>
            <pc:sldMk cId="2969663184" sldId="827"/>
            <ac:spMk id="2" creationId="{161455DD-5D6E-5FBE-7636-9E59617F918D}"/>
          </ac:spMkLst>
        </pc:spChg>
      </pc:sldChg>
      <pc:sldChg chg="del">
        <pc:chgData name="Lucinda Charles" userId="S::l.charles@cabi.org::bfb284e2-5b08-4e72-ae7b-bdf9c608bfa1" providerId="AD" clId="Web-{BBE38CB3-7D94-4893-8267-110BCF6A050B}" dt="2023-09-19T17:22:19.437" v="0"/>
        <pc:sldMkLst>
          <pc:docMk/>
          <pc:sldMk cId="3760650898" sldId="840"/>
        </pc:sldMkLst>
      </pc:sldChg>
      <pc:sldChg chg="modNotes">
        <pc:chgData name="Lucinda Charles" userId="S::l.charles@cabi.org::bfb284e2-5b08-4e72-ae7b-bdf9c608bfa1" providerId="AD" clId="Web-{BBE38CB3-7D94-4893-8267-110BCF6A050B}" dt="2023-09-19T17:25:10.700" v="15"/>
        <pc:sldMkLst>
          <pc:docMk/>
          <pc:sldMk cId="166295957" sldId="841"/>
        </pc:sldMkLst>
      </pc:sldChg>
      <pc:sldChg chg="ord">
        <pc:chgData name="Lucinda Charles" userId="S::l.charles@cabi.org::bfb284e2-5b08-4e72-ae7b-bdf9c608bfa1" providerId="AD" clId="Web-{BBE38CB3-7D94-4893-8267-110BCF6A050B}" dt="2023-09-19T17:23:15.316" v="3"/>
        <pc:sldMkLst>
          <pc:docMk/>
          <pc:sldMk cId="268905071" sldId="844"/>
        </pc:sldMkLst>
      </pc:sldChg>
      <pc:sldChg chg="modSp">
        <pc:chgData name="Lucinda Charles" userId="S::l.charles@cabi.org::bfb284e2-5b08-4e72-ae7b-bdf9c608bfa1" providerId="AD" clId="Web-{BBE38CB3-7D94-4893-8267-110BCF6A050B}" dt="2023-09-19T17:25:41.953" v="24" actId="20577"/>
        <pc:sldMkLst>
          <pc:docMk/>
          <pc:sldMk cId="75532915" sldId="845"/>
        </pc:sldMkLst>
        <pc:spChg chg="mod">
          <ac:chgData name="Lucinda Charles" userId="S::l.charles@cabi.org::bfb284e2-5b08-4e72-ae7b-bdf9c608bfa1" providerId="AD" clId="Web-{BBE38CB3-7D94-4893-8267-110BCF6A050B}" dt="2023-09-19T17:25:41.953" v="24" actId="20577"/>
          <ac:spMkLst>
            <pc:docMk/>
            <pc:sldMk cId="75532915" sldId="845"/>
            <ac:spMk id="3" creationId="{F7AECD5F-9D91-10B2-98A7-85BC73B7AFA7}"/>
          </ac:spMkLst>
        </pc:spChg>
      </pc:sldChg>
    </pc:docChg>
  </pc:docChgLst>
  <pc:docChgLst>
    <pc:chgData name="Lucinda Charles" userId="S::l.charles@cabi.org::bfb284e2-5b08-4e72-ae7b-bdf9c608bfa1" providerId="AD" clId="Web-{85B6D9E3-D8CB-458E-B57E-BDEB38A81BFE}"/>
    <pc:docChg chg="modSld">
      <pc:chgData name="Lucinda Charles" userId="S::l.charles@cabi.org::bfb284e2-5b08-4e72-ae7b-bdf9c608bfa1" providerId="AD" clId="Web-{85B6D9E3-D8CB-458E-B57E-BDEB38A81BFE}" dt="2023-09-18T23:37:31.591" v="18" actId="20577"/>
      <pc:docMkLst>
        <pc:docMk/>
      </pc:docMkLst>
      <pc:sldChg chg="modSp">
        <pc:chgData name="Lucinda Charles" userId="S::l.charles@cabi.org::bfb284e2-5b08-4e72-ae7b-bdf9c608bfa1" providerId="AD" clId="Web-{85B6D9E3-D8CB-458E-B57E-BDEB38A81BFE}" dt="2023-09-18T23:37:31.591" v="18" actId="20577"/>
        <pc:sldMkLst>
          <pc:docMk/>
          <pc:sldMk cId="146247410" sldId="829"/>
        </pc:sldMkLst>
        <pc:spChg chg="mod">
          <ac:chgData name="Lucinda Charles" userId="S::l.charles@cabi.org::bfb284e2-5b08-4e72-ae7b-bdf9c608bfa1" providerId="AD" clId="Web-{85B6D9E3-D8CB-458E-B57E-BDEB38A81BFE}" dt="2023-09-18T23:37:31.591" v="18" actId="20577"/>
          <ac:spMkLst>
            <pc:docMk/>
            <pc:sldMk cId="146247410" sldId="829"/>
            <ac:spMk id="2" creationId="{161455DD-5D6E-5FBE-7636-9E59617F918D}"/>
          </ac:spMkLst>
        </pc:spChg>
        <pc:spChg chg="mod">
          <ac:chgData name="Lucinda Charles" userId="S::l.charles@cabi.org::bfb284e2-5b08-4e72-ae7b-bdf9c608bfa1" providerId="AD" clId="Web-{85B6D9E3-D8CB-458E-B57E-BDEB38A81BFE}" dt="2023-09-18T23:37:17.434" v="10" actId="14100"/>
          <ac:spMkLst>
            <pc:docMk/>
            <pc:sldMk cId="146247410" sldId="829"/>
            <ac:spMk id="3" creationId="{55C57A36-31FF-7F68-ABB5-71CA2F04FEF7}"/>
          </ac:spMkLst>
        </pc:spChg>
      </pc:sldChg>
    </pc:docChg>
  </pc:docChgLst>
  <pc:docChgLst>
    <pc:chgData name="Lucinda Charles" userId="S::l.charles@cabi.org::bfb284e2-5b08-4e72-ae7b-bdf9c608bfa1" providerId="AD" clId="Web-{8097B46E-F829-4A82-B1A9-71A059E67EF0}"/>
    <pc:docChg chg="modSld">
      <pc:chgData name="Lucinda Charles" userId="S::l.charles@cabi.org::bfb284e2-5b08-4e72-ae7b-bdf9c608bfa1" providerId="AD" clId="Web-{8097B46E-F829-4A82-B1A9-71A059E67EF0}" dt="2023-04-17T11:55:29.300" v="54" actId="20577"/>
      <pc:docMkLst>
        <pc:docMk/>
      </pc:docMkLst>
      <pc:sldChg chg="modSp">
        <pc:chgData name="Lucinda Charles" userId="S::l.charles@cabi.org::bfb284e2-5b08-4e72-ae7b-bdf9c608bfa1" providerId="AD" clId="Web-{8097B46E-F829-4A82-B1A9-71A059E67EF0}" dt="2023-04-17T11:47:59.649" v="2" actId="20577"/>
        <pc:sldMkLst>
          <pc:docMk/>
          <pc:sldMk cId="1446554563" sldId="532"/>
        </pc:sldMkLst>
        <pc:spChg chg="mod">
          <ac:chgData name="Lucinda Charles" userId="S::l.charles@cabi.org::bfb284e2-5b08-4e72-ae7b-bdf9c608bfa1" providerId="AD" clId="Web-{8097B46E-F829-4A82-B1A9-71A059E67EF0}" dt="2023-04-17T11:47:59.649" v="2" actId="20577"/>
          <ac:spMkLst>
            <pc:docMk/>
            <pc:sldMk cId="1446554563" sldId="532"/>
            <ac:spMk id="7" creationId="{72D6AB8C-133C-7942-98A1-E6FDDD4526F6}"/>
          </ac:spMkLst>
        </pc:spChg>
      </pc:sldChg>
      <pc:sldChg chg="modNotes">
        <pc:chgData name="Lucinda Charles" userId="S::l.charles@cabi.org::bfb284e2-5b08-4e72-ae7b-bdf9c608bfa1" providerId="AD" clId="Web-{8097B46E-F829-4A82-B1A9-71A059E67EF0}" dt="2023-04-17T11:53:47.064" v="44"/>
        <pc:sldMkLst>
          <pc:docMk/>
          <pc:sldMk cId="2922067243" sldId="535"/>
        </pc:sldMkLst>
      </pc:sldChg>
      <pc:sldChg chg="modSp modNotes">
        <pc:chgData name="Lucinda Charles" userId="S::l.charles@cabi.org::bfb284e2-5b08-4e72-ae7b-bdf9c608bfa1" providerId="AD" clId="Web-{8097B46E-F829-4A82-B1A9-71A059E67EF0}" dt="2023-04-17T11:55:29.300" v="54" actId="20577"/>
        <pc:sldMkLst>
          <pc:docMk/>
          <pc:sldMk cId="957199572" sldId="810"/>
        </pc:sldMkLst>
        <pc:spChg chg="mod">
          <ac:chgData name="Lucinda Charles" userId="S::l.charles@cabi.org::bfb284e2-5b08-4e72-ae7b-bdf9c608bfa1" providerId="AD" clId="Web-{8097B46E-F829-4A82-B1A9-71A059E67EF0}" dt="2023-04-17T11:55:29.300" v="54" actId="20577"/>
          <ac:spMkLst>
            <pc:docMk/>
            <pc:sldMk cId="957199572" sldId="810"/>
            <ac:spMk id="3" creationId="{F5D3035E-753B-2449-BEF7-822271328C7F}"/>
          </ac:spMkLst>
        </pc:spChg>
      </pc:sldChg>
    </pc:docChg>
  </pc:docChgLst>
  <pc:docChgLst>
    <pc:chgData name="Lucinda Charles" userId="bfb284e2-5b08-4e72-ae7b-bdf9c608bfa1" providerId="ADAL" clId="{66382CF3-08A1-4893-8D32-2EF3B65524AC}"/>
    <pc:docChg chg="undo redo custSel addSld delSld modSld sldOrd">
      <pc:chgData name="Lucinda Charles" userId="bfb284e2-5b08-4e72-ae7b-bdf9c608bfa1" providerId="ADAL" clId="{66382CF3-08A1-4893-8D32-2EF3B65524AC}" dt="2023-09-17T21:40:43.903" v="18950" actId="680"/>
      <pc:docMkLst>
        <pc:docMk/>
      </pc:docMkLst>
      <pc:sldChg chg="del">
        <pc:chgData name="Lucinda Charles" userId="bfb284e2-5b08-4e72-ae7b-bdf9c608bfa1" providerId="ADAL" clId="{66382CF3-08A1-4893-8D32-2EF3B65524AC}" dt="2023-09-15T16:03:07.750" v="15787" actId="47"/>
        <pc:sldMkLst>
          <pc:docMk/>
          <pc:sldMk cId="3309994968" sldId="295"/>
        </pc:sldMkLst>
      </pc:sldChg>
      <pc:sldChg chg="del">
        <pc:chgData name="Lucinda Charles" userId="bfb284e2-5b08-4e72-ae7b-bdf9c608bfa1" providerId="ADAL" clId="{66382CF3-08A1-4893-8D32-2EF3B65524AC}" dt="2023-09-15T16:03:08.959" v="15788" actId="47"/>
        <pc:sldMkLst>
          <pc:docMk/>
          <pc:sldMk cId="1748736711" sldId="308"/>
        </pc:sldMkLst>
      </pc:sldChg>
      <pc:sldChg chg="addSp delSp modSp mod modNotesTx">
        <pc:chgData name="Lucinda Charles" userId="bfb284e2-5b08-4e72-ae7b-bdf9c608bfa1" providerId="ADAL" clId="{66382CF3-08A1-4893-8D32-2EF3B65524AC}" dt="2023-09-17T17:40:44.541" v="17222" actId="22"/>
        <pc:sldMkLst>
          <pc:docMk/>
          <pc:sldMk cId="1446554563" sldId="532"/>
        </pc:sldMkLst>
        <pc:spChg chg="add del mod">
          <ac:chgData name="Lucinda Charles" userId="bfb284e2-5b08-4e72-ae7b-bdf9c608bfa1" providerId="ADAL" clId="{66382CF3-08A1-4893-8D32-2EF3B65524AC}" dt="2023-09-13T22:04:29.490" v="70" actId="478"/>
          <ac:spMkLst>
            <pc:docMk/>
            <pc:sldMk cId="1446554563" sldId="532"/>
            <ac:spMk id="2" creationId="{6FF05D11-F37C-1A5E-AD5A-7EE55EAF1F70}"/>
          </ac:spMkLst>
        </pc:spChg>
        <pc:spChg chg="mod">
          <ac:chgData name="Lucinda Charles" userId="bfb284e2-5b08-4e72-ae7b-bdf9c608bfa1" providerId="ADAL" clId="{66382CF3-08A1-4893-8D32-2EF3B65524AC}" dt="2023-09-13T22:00:51.472" v="16" actId="207"/>
          <ac:spMkLst>
            <pc:docMk/>
            <pc:sldMk cId="1446554563" sldId="532"/>
            <ac:spMk id="3" creationId="{0AECE88F-7541-4941-9B0F-8D75B4F0BFE1}"/>
          </ac:spMkLst>
        </pc:spChg>
        <pc:spChg chg="del">
          <ac:chgData name="Lucinda Charles" userId="bfb284e2-5b08-4e72-ae7b-bdf9c608bfa1" providerId="ADAL" clId="{66382CF3-08A1-4893-8D32-2EF3B65524AC}" dt="2023-09-13T22:03:24.231" v="64" actId="478"/>
          <ac:spMkLst>
            <pc:docMk/>
            <pc:sldMk cId="1446554563" sldId="532"/>
            <ac:spMk id="6" creationId="{25969DFA-BB29-654D-9C27-D2A24FD6C759}"/>
          </ac:spMkLst>
        </pc:spChg>
        <pc:spChg chg="del mod">
          <ac:chgData name="Lucinda Charles" userId="bfb284e2-5b08-4e72-ae7b-bdf9c608bfa1" providerId="ADAL" clId="{66382CF3-08A1-4893-8D32-2EF3B65524AC}" dt="2023-09-13T22:04:03.149" v="68" actId="478"/>
          <ac:spMkLst>
            <pc:docMk/>
            <pc:sldMk cId="1446554563" sldId="532"/>
            <ac:spMk id="7" creationId="{72D6AB8C-133C-7942-98A1-E6FDDD4526F6}"/>
          </ac:spMkLst>
        </pc:spChg>
        <pc:spChg chg="add mod">
          <ac:chgData name="Lucinda Charles" userId="bfb284e2-5b08-4e72-ae7b-bdf9c608bfa1" providerId="ADAL" clId="{66382CF3-08A1-4893-8D32-2EF3B65524AC}" dt="2023-09-13T22:05:42.155" v="122" actId="6549"/>
          <ac:spMkLst>
            <pc:docMk/>
            <pc:sldMk cId="1446554563" sldId="532"/>
            <ac:spMk id="8" creationId="{2767D4C7-EB13-76AF-DFC5-688B4AED639E}"/>
          </ac:spMkLst>
        </pc:spChg>
        <pc:spChg chg="mod">
          <ac:chgData name="Lucinda Charles" userId="bfb284e2-5b08-4e72-ae7b-bdf9c608bfa1" providerId="ADAL" clId="{66382CF3-08A1-4893-8D32-2EF3B65524AC}" dt="2023-09-13T22:01:00.282" v="17" actId="207"/>
          <ac:spMkLst>
            <pc:docMk/>
            <pc:sldMk cId="1446554563" sldId="532"/>
            <ac:spMk id="9" creationId="{D96A9FFA-C49A-465E-917C-F033E37EACF2}"/>
          </ac:spMkLst>
        </pc:spChg>
        <pc:spChg chg="add mod">
          <ac:chgData name="Lucinda Charles" userId="bfb284e2-5b08-4e72-ae7b-bdf9c608bfa1" providerId="ADAL" clId="{66382CF3-08A1-4893-8D32-2EF3B65524AC}" dt="2023-09-13T22:05:46.285" v="123" actId="1076"/>
          <ac:spMkLst>
            <pc:docMk/>
            <pc:sldMk cId="1446554563" sldId="532"/>
            <ac:spMk id="11" creationId="{A3FE1628-78ED-AC90-A8A5-EA8686B088F7}"/>
          </ac:spMkLst>
        </pc:spChg>
        <pc:picChg chg="add del">
          <ac:chgData name="Lucinda Charles" userId="bfb284e2-5b08-4e72-ae7b-bdf9c608bfa1" providerId="ADAL" clId="{66382CF3-08A1-4893-8D32-2EF3B65524AC}" dt="2023-09-17T17:40:44.541" v="17222" actId="22"/>
          <ac:picMkLst>
            <pc:docMk/>
            <pc:sldMk cId="1446554563" sldId="532"/>
            <ac:picMk id="4" creationId="{B6CA4320-F3C1-7EE2-C79E-DCCB8E627DDF}"/>
          </ac:picMkLst>
        </pc:picChg>
        <pc:picChg chg="add del mod modCrop">
          <ac:chgData name="Lucinda Charles" userId="bfb284e2-5b08-4e72-ae7b-bdf9c608bfa1" providerId="ADAL" clId="{66382CF3-08A1-4893-8D32-2EF3B65524AC}" dt="2023-09-14T15:17:36.061" v="7823" actId="478"/>
          <ac:picMkLst>
            <pc:docMk/>
            <pc:sldMk cId="1446554563" sldId="532"/>
            <ac:picMk id="4" creationId="{C9B3EDB7-84A5-7A17-93D9-1385479C1671}"/>
          </ac:picMkLst>
        </pc:picChg>
        <pc:picChg chg="del">
          <ac:chgData name="Lucinda Charles" userId="bfb284e2-5b08-4e72-ae7b-bdf9c608bfa1" providerId="ADAL" clId="{66382CF3-08A1-4893-8D32-2EF3B65524AC}" dt="2023-09-14T15:23:26.310" v="7837" actId="478"/>
          <ac:picMkLst>
            <pc:docMk/>
            <pc:sldMk cId="1446554563" sldId="532"/>
            <ac:picMk id="5" creationId="{7B54643E-FCDA-4AB3-A174-B429649AC2B5}"/>
          </ac:picMkLst>
        </pc:picChg>
        <pc:picChg chg="add mod ord modCrop">
          <ac:chgData name="Lucinda Charles" userId="bfb284e2-5b08-4e72-ae7b-bdf9c608bfa1" providerId="ADAL" clId="{66382CF3-08A1-4893-8D32-2EF3B65524AC}" dt="2023-09-15T08:35:51.022" v="10255" actId="14100"/>
          <ac:picMkLst>
            <pc:docMk/>
            <pc:sldMk cId="1446554563" sldId="532"/>
            <ac:picMk id="7" creationId="{C14D5EB7-3314-DA2C-FB14-614D454C3E02}"/>
          </ac:picMkLst>
        </pc:picChg>
        <pc:picChg chg="del">
          <ac:chgData name="Lucinda Charles" userId="bfb284e2-5b08-4e72-ae7b-bdf9c608bfa1" providerId="ADAL" clId="{66382CF3-08A1-4893-8D32-2EF3B65524AC}" dt="2023-09-14T15:23:30.193" v="7838" actId="478"/>
          <ac:picMkLst>
            <pc:docMk/>
            <pc:sldMk cId="1446554563" sldId="532"/>
            <ac:picMk id="15" creationId="{5FAFC688-1BF2-3E4B-AA63-90376A708A05}"/>
          </ac:picMkLst>
        </pc:picChg>
      </pc:sldChg>
      <pc:sldChg chg="del">
        <pc:chgData name="Lucinda Charles" userId="bfb284e2-5b08-4e72-ae7b-bdf9c608bfa1" providerId="ADAL" clId="{66382CF3-08A1-4893-8D32-2EF3B65524AC}" dt="2023-09-15T16:03:10.244" v="15789" actId="47"/>
        <pc:sldMkLst>
          <pc:docMk/>
          <pc:sldMk cId="2922067243" sldId="535"/>
        </pc:sldMkLst>
      </pc:sldChg>
      <pc:sldChg chg="del">
        <pc:chgData name="Lucinda Charles" userId="bfb284e2-5b08-4e72-ae7b-bdf9c608bfa1" providerId="ADAL" clId="{66382CF3-08A1-4893-8D32-2EF3B65524AC}" dt="2023-09-15T11:35:41.609" v="13038" actId="47"/>
        <pc:sldMkLst>
          <pc:docMk/>
          <pc:sldMk cId="957199572" sldId="810"/>
        </pc:sldMkLst>
      </pc:sldChg>
      <pc:sldChg chg="del">
        <pc:chgData name="Lucinda Charles" userId="bfb284e2-5b08-4e72-ae7b-bdf9c608bfa1" providerId="ADAL" clId="{66382CF3-08A1-4893-8D32-2EF3B65524AC}" dt="2023-09-15T16:03:21.934" v="15790" actId="47"/>
        <pc:sldMkLst>
          <pc:docMk/>
          <pc:sldMk cId="833848253" sldId="815"/>
        </pc:sldMkLst>
      </pc:sldChg>
      <pc:sldChg chg="new del">
        <pc:chgData name="Lucinda Charles" userId="bfb284e2-5b08-4e72-ae7b-bdf9c608bfa1" providerId="ADAL" clId="{66382CF3-08A1-4893-8D32-2EF3B65524AC}" dt="2023-09-13T20:15:30.590" v="1" actId="47"/>
        <pc:sldMkLst>
          <pc:docMk/>
          <pc:sldMk cId="181562158" sldId="816"/>
        </pc:sldMkLst>
      </pc:sldChg>
      <pc:sldChg chg="addSp modSp new mod ord modNotesTx">
        <pc:chgData name="Lucinda Charles" userId="bfb284e2-5b08-4e72-ae7b-bdf9c608bfa1" providerId="ADAL" clId="{66382CF3-08A1-4893-8D32-2EF3B65524AC}" dt="2023-09-17T21:34:00.911" v="18867"/>
        <pc:sldMkLst>
          <pc:docMk/>
          <pc:sldMk cId="1821200558" sldId="816"/>
        </pc:sldMkLst>
        <pc:spChg chg="add mod">
          <ac:chgData name="Lucinda Charles" userId="bfb284e2-5b08-4e72-ae7b-bdf9c608bfa1" providerId="ADAL" clId="{66382CF3-08A1-4893-8D32-2EF3B65524AC}" dt="2023-09-14T00:19:00.007" v="7219" actId="6549"/>
          <ac:spMkLst>
            <pc:docMk/>
            <pc:sldMk cId="1821200558" sldId="816"/>
            <ac:spMk id="3" creationId="{171382C9-BC14-FBC4-27C7-DA2F5039A5A0}"/>
          </ac:spMkLst>
        </pc:spChg>
      </pc:sldChg>
      <pc:sldChg chg="new del">
        <pc:chgData name="Lucinda Charles" userId="bfb284e2-5b08-4e72-ae7b-bdf9c608bfa1" providerId="ADAL" clId="{66382CF3-08A1-4893-8D32-2EF3B65524AC}" dt="2023-09-13T22:08:37.163" v="157" actId="47"/>
        <pc:sldMkLst>
          <pc:docMk/>
          <pc:sldMk cId="1267012352" sldId="817"/>
        </pc:sldMkLst>
      </pc:sldChg>
      <pc:sldChg chg="addSp delSp modSp new mod modClrScheme chgLayout modNotesTx">
        <pc:chgData name="Lucinda Charles" userId="bfb284e2-5b08-4e72-ae7b-bdf9c608bfa1" providerId="ADAL" clId="{66382CF3-08A1-4893-8D32-2EF3B65524AC}" dt="2023-09-17T21:34:15.475" v="18887" actId="20577"/>
        <pc:sldMkLst>
          <pc:docMk/>
          <pc:sldMk cId="2887007876" sldId="818"/>
        </pc:sldMkLst>
        <pc:spChg chg="mod">
          <ac:chgData name="Lucinda Charles" userId="bfb284e2-5b08-4e72-ae7b-bdf9c608bfa1" providerId="ADAL" clId="{66382CF3-08A1-4893-8D32-2EF3B65524AC}" dt="2023-09-15T12:00:57.488" v="13413" actId="26606"/>
          <ac:spMkLst>
            <pc:docMk/>
            <pc:sldMk cId="2887007876" sldId="818"/>
            <ac:spMk id="2" creationId="{161455DD-5D6E-5FBE-7636-9E59617F918D}"/>
          </ac:spMkLst>
        </pc:spChg>
        <pc:spChg chg="add del mod">
          <ac:chgData name="Lucinda Charles" userId="bfb284e2-5b08-4e72-ae7b-bdf9c608bfa1" providerId="ADAL" clId="{66382CF3-08A1-4893-8D32-2EF3B65524AC}" dt="2023-09-15T12:00:57.488" v="13413" actId="26606"/>
          <ac:spMkLst>
            <pc:docMk/>
            <pc:sldMk cId="2887007876" sldId="818"/>
            <ac:spMk id="3" creationId="{55C57A36-31FF-7F68-ABB5-71CA2F04FEF7}"/>
          </ac:spMkLst>
        </pc:spChg>
        <pc:spChg chg="add del mod">
          <ac:chgData name="Lucinda Charles" userId="bfb284e2-5b08-4e72-ae7b-bdf9c608bfa1" providerId="ADAL" clId="{66382CF3-08A1-4893-8D32-2EF3B65524AC}" dt="2023-09-15T12:00:47.123" v="13411" actId="26606"/>
          <ac:spMkLst>
            <pc:docMk/>
            <pc:sldMk cId="2887007876" sldId="818"/>
            <ac:spMk id="6" creationId="{7914DBC1-1B97-8B9A-57C3-0AEAA95FBA56}"/>
          </ac:spMkLst>
        </pc:spChg>
        <pc:spChg chg="add del mod">
          <ac:chgData name="Lucinda Charles" userId="bfb284e2-5b08-4e72-ae7b-bdf9c608bfa1" providerId="ADAL" clId="{66382CF3-08A1-4893-8D32-2EF3B65524AC}" dt="2023-09-17T15:10:52.826" v="15908"/>
          <ac:spMkLst>
            <pc:docMk/>
            <pc:sldMk cId="2887007876" sldId="818"/>
            <ac:spMk id="8" creationId="{386B3B9D-C77C-FAFC-A9C2-FED7F508628D}"/>
          </ac:spMkLst>
        </pc:spChg>
        <pc:spChg chg="add del mod">
          <ac:chgData name="Lucinda Charles" userId="bfb284e2-5b08-4e72-ae7b-bdf9c608bfa1" providerId="ADAL" clId="{66382CF3-08A1-4893-8D32-2EF3B65524AC}" dt="2023-09-15T11:57:18.576" v="13358" actId="26606"/>
          <ac:spMkLst>
            <pc:docMk/>
            <pc:sldMk cId="2887007876" sldId="818"/>
            <ac:spMk id="9" creationId="{EB42B719-3BAD-25A6-2D1B-9CB150B4DEB5}"/>
          </ac:spMkLst>
        </pc:spChg>
        <pc:graphicFrameChg chg="add del mod">
          <ac:chgData name="Lucinda Charles" userId="bfb284e2-5b08-4e72-ae7b-bdf9c608bfa1" providerId="ADAL" clId="{66382CF3-08A1-4893-8D32-2EF3B65524AC}" dt="2023-09-15T11:57:18.576" v="13358" actId="26606"/>
          <ac:graphicFrameMkLst>
            <pc:docMk/>
            <pc:sldMk cId="2887007876" sldId="818"/>
            <ac:graphicFrameMk id="5" creationId="{81ACA16D-CD4A-4C63-F61D-5CBB51A5066D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5T12:00:47.123" v="13411" actId="26606"/>
          <ac:graphicFrameMkLst>
            <pc:docMk/>
            <pc:sldMk cId="2887007876" sldId="818"/>
            <ac:graphicFrameMk id="7" creationId="{AA7A607E-7BBE-94AF-114D-C667C90E1604}"/>
          </ac:graphicFrameMkLst>
        </pc:graphicFrameChg>
        <pc:graphicFrameChg chg="add mod">
          <ac:chgData name="Lucinda Charles" userId="bfb284e2-5b08-4e72-ae7b-bdf9c608bfa1" providerId="ADAL" clId="{66382CF3-08A1-4893-8D32-2EF3B65524AC}" dt="2023-09-17T21:34:15.475" v="18887" actId="20577"/>
          <ac:graphicFrameMkLst>
            <pc:docMk/>
            <pc:sldMk cId="2887007876" sldId="818"/>
            <ac:graphicFrameMk id="10" creationId="{CAAA05B0-22AD-D4C7-D655-98FF91C5F1C0}"/>
          </ac:graphicFrameMkLst>
        </pc:graphicFrameChg>
        <pc:picChg chg="add mod">
          <ac:chgData name="Lucinda Charles" userId="bfb284e2-5b08-4e72-ae7b-bdf9c608bfa1" providerId="ADAL" clId="{66382CF3-08A1-4893-8D32-2EF3B65524AC}" dt="2023-09-17T15:10:52.826" v="15908"/>
          <ac:picMkLst>
            <pc:docMk/>
            <pc:sldMk cId="2887007876" sldId="818"/>
            <ac:picMk id="3" creationId="{6F09366A-8D2C-94ED-DBC1-4324CFC5AD6C}"/>
          </ac:picMkLst>
        </pc:picChg>
      </pc:sldChg>
      <pc:sldChg chg="modSp add del mod">
        <pc:chgData name="Lucinda Charles" userId="bfb284e2-5b08-4e72-ae7b-bdf9c608bfa1" providerId="ADAL" clId="{66382CF3-08A1-4893-8D32-2EF3B65524AC}" dt="2023-09-13T22:44:11.526" v="2363" actId="47"/>
        <pc:sldMkLst>
          <pc:docMk/>
          <pc:sldMk cId="1920977712" sldId="819"/>
        </pc:sldMkLst>
        <pc:spChg chg="mod">
          <ac:chgData name="Lucinda Charles" userId="bfb284e2-5b08-4e72-ae7b-bdf9c608bfa1" providerId="ADAL" clId="{66382CF3-08A1-4893-8D32-2EF3B65524AC}" dt="2023-09-13T22:15:46.750" v="746" actId="20577"/>
          <ac:spMkLst>
            <pc:docMk/>
            <pc:sldMk cId="1920977712" sldId="819"/>
            <ac:spMk id="2" creationId="{161455DD-5D6E-5FBE-7636-9E59617F918D}"/>
          </ac:spMkLst>
        </pc:spChg>
      </pc:sldChg>
      <pc:sldChg chg="modSp add del mod">
        <pc:chgData name="Lucinda Charles" userId="bfb284e2-5b08-4e72-ae7b-bdf9c608bfa1" providerId="ADAL" clId="{66382CF3-08A1-4893-8D32-2EF3B65524AC}" dt="2023-09-14T16:39:14.995" v="8908" actId="47"/>
        <pc:sldMkLst>
          <pc:docMk/>
          <pc:sldMk cId="2494900631" sldId="820"/>
        </pc:sldMkLst>
        <pc:spChg chg="mod">
          <ac:chgData name="Lucinda Charles" userId="bfb284e2-5b08-4e72-ae7b-bdf9c608bfa1" providerId="ADAL" clId="{66382CF3-08A1-4893-8D32-2EF3B65524AC}" dt="2023-09-13T22:27:12.317" v="1446" actId="20577"/>
          <ac:spMkLst>
            <pc:docMk/>
            <pc:sldMk cId="2494900631" sldId="820"/>
            <ac:spMk id="2" creationId="{161455DD-5D6E-5FBE-7636-9E59617F918D}"/>
          </ac:spMkLst>
        </pc:spChg>
        <pc:spChg chg="mod">
          <ac:chgData name="Lucinda Charles" userId="bfb284e2-5b08-4e72-ae7b-bdf9c608bfa1" providerId="ADAL" clId="{66382CF3-08A1-4893-8D32-2EF3B65524AC}" dt="2023-09-14T16:39:09.323" v="8906" actId="21"/>
          <ac:spMkLst>
            <pc:docMk/>
            <pc:sldMk cId="2494900631" sldId="820"/>
            <ac:spMk id="3" creationId="{55C57A36-31FF-7F68-ABB5-71CA2F04FEF7}"/>
          </ac:spMkLst>
        </pc:spChg>
      </pc:sldChg>
      <pc:sldChg chg="addSp delSp modSp add mod modNotesTx">
        <pc:chgData name="Lucinda Charles" userId="bfb284e2-5b08-4e72-ae7b-bdf9c608bfa1" providerId="ADAL" clId="{66382CF3-08A1-4893-8D32-2EF3B65524AC}" dt="2023-09-17T17:29:59.986" v="17186"/>
        <pc:sldMkLst>
          <pc:docMk/>
          <pc:sldMk cId="2535822719" sldId="821"/>
        </pc:sldMkLst>
        <pc:spChg chg="mod">
          <ac:chgData name="Lucinda Charles" userId="bfb284e2-5b08-4e72-ae7b-bdf9c608bfa1" providerId="ADAL" clId="{66382CF3-08A1-4893-8D32-2EF3B65524AC}" dt="2023-09-17T15:58:14.364" v="16413" actId="20577"/>
          <ac:spMkLst>
            <pc:docMk/>
            <pc:sldMk cId="2535822719" sldId="821"/>
            <ac:spMk id="2" creationId="{161455DD-5D6E-5FBE-7636-9E59617F918D}"/>
          </ac:spMkLst>
        </pc:spChg>
        <pc:spChg chg="del">
          <ac:chgData name="Lucinda Charles" userId="bfb284e2-5b08-4e72-ae7b-bdf9c608bfa1" providerId="ADAL" clId="{66382CF3-08A1-4893-8D32-2EF3B65524AC}" dt="2023-09-14T15:49:54.527" v="8275" actId="1032"/>
          <ac:spMkLst>
            <pc:docMk/>
            <pc:sldMk cId="2535822719" sldId="821"/>
            <ac:spMk id="3" creationId="{55C57A36-31FF-7F68-ABB5-71CA2F04FEF7}"/>
          </ac:spMkLst>
        </pc:spChg>
        <pc:graphicFrameChg chg="add mod modGraphic">
          <ac:chgData name="Lucinda Charles" userId="bfb284e2-5b08-4e72-ae7b-bdf9c608bfa1" providerId="ADAL" clId="{66382CF3-08A1-4893-8D32-2EF3B65524AC}" dt="2023-09-17T17:29:59.986" v="17186"/>
          <ac:graphicFrameMkLst>
            <pc:docMk/>
            <pc:sldMk cId="2535822719" sldId="821"/>
            <ac:graphicFrameMk id="4" creationId="{C2108400-19A4-D883-82CC-6ECFA175732B}"/>
          </ac:graphicFrameMkLst>
        </pc:graphicFrameChg>
      </pc:sldChg>
      <pc:sldChg chg="addSp delSp modSp add del mod modNotesTx">
        <pc:chgData name="Lucinda Charles" userId="bfb284e2-5b08-4e72-ae7b-bdf9c608bfa1" providerId="ADAL" clId="{66382CF3-08A1-4893-8D32-2EF3B65524AC}" dt="2023-09-17T16:51:15.846" v="16771" actId="47"/>
        <pc:sldMkLst>
          <pc:docMk/>
          <pc:sldMk cId="1112818424" sldId="822"/>
        </pc:sldMkLst>
        <pc:spChg chg="mod">
          <ac:chgData name="Lucinda Charles" userId="bfb284e2-5b08-4e72-ae7b-bdf9c608bfa1" providerId="ADAL" clId="{66382CF3-08A1-4893-8D32-2EF3B65524AC}" dt="2023-09-17T15:22:31.741" v="16318" actId="20577"/>
          <ac:spMkLst>
            <pc:docMk/>
            <pc:sldMk cId="1112818424" sldId="822"/>
            <ac:spMk id="2" creationId="{161455DD-5D6E-5FBE-7636-9E59617F918D}"/>
          </ac:spMkLst>
        </pc:spChg>
        <pc:spChg chg="del mod">
          <ac:chgData name="Lucinda Charles" userId="bfb284e2-5b08-4e72-ae7b-bdf9c608bfa1" providerId="ADAL" clId="{66382CF3-08A1-4893-8D32-2EF3B65524AC}" dt="2023-09-17T15:40:04.440" v="16326" actId="478"/>
          <ac:spMkLst>
            <pc:docMk/>
            <pc:sldMk cId="1112818424" sldId="822"/>
            <ac:spMk id="3" creationId="{55C57A36-31FF-7F68-ABB5-71CA2F04FEF7}"/>
          </ac:spMkLst>
        </pc:spChg>
        <pc:spChg chg="add mod">
          <ac:chgData name="Lucinda Charles" userId="bfb284e2-5b08-4e72-ae7b-bdf9c608bfa1" providerId="ADAL" clId="{66382CF3-08A1-4893-8D32-2EF3B65524AC}" dt="2023-09-17T15:48:55.611" v="16375" actId="1076"/>
          <ac:spMkLst>
            <pc:docMk/>
            <pc:sldMk cId="1112818424" sldId="822"/>
            <ac:spMk id="8" creationId="{E2DE043B-31EE-CE16-117D-6E8BCB16641B}"/>
          </ac:spMkLst>
        </pc:spChg>
        <pc:graphicFrameChg chg="add del mod">
          <ac:chgData name="Lucinda Charles" userId="bfb284e2-5b08-4e72-ae7b-bdf9c608bfa1" providerId="ADAL" clId="{66382CF3-08A1-4893-8D32-2EF3B65524AC}" dt="2023-09-17T15:38:39.722" v="16321" actId="478"/>
          <ac:graphicFrameMkLst>
            <pc:docMk/>
            <pc:sldMk cId="1112818424" sldId="822"/>
            <ac:graphicFrameMk id="4" creationId="{A993F750-37CB-9A74-BAC7-F146D476323A}"/>
          </ac:graphicFrameMkLst>
        </pc:graphicFrameChg>
        <pc:graphicFrameChg chg="add del mod modGraphic">
          <ac:chgData name="Lucinda Charles" userId="bfb284e2-5b08-4e72-ae7b-bdf9c608bfa1" providerId="ADAL" clId="{66382CF3-08A1-4893-8D32-2EF3B65524AC}" dt="2023-09-17T15:39:58.012" v="16325" actId="478"/>
          <ac:graphicFrameMkLst>
            <pc:docMk/>
            <pc:sldMk cId="1112818424" sldId="822"/>
            <ac:graphicFrameMk id="5" creationId="{A993F750-37CB-9A74-BAC7-F146D476323A}"/>
          </ac:graphicFrameMkLst>
        </pc:graphicFrameChg>
        <pc:graphicFrameChg chg="add mod modGraphic">
          <ac:chgData name="Lucinda Charles" userId="bfb284e2-5b08-4e72-ae7b-bdf9c608bfa1" providerId="ADAL" clId="{66382CF3-08A1-4893-8D32-2EF3B65524AC}" dt="2023-09-17T15:45:45.276" v="16368" actId="14100"/>
          <ac:graphicFrameMkLst>
            <pc:docMk/>
            <pc:sldMk cId="1112818424" sldId="822"/>
            <ac:graphicFrameMk id="6" creationId="{A993F750-37CB-9A74-BAC7-F146D476323A}"/>
          </ac:graphicFrameMkLst>
        </pc:graphicFrameChg>
        <pc:graphicFrameChg chg="add mod">
          <ac:chgData name="Lucinda Charles" userId="bfb284e2-5b08-4e72-ae7b-bdf9c608bfa1" providerId="ADAL" clId="{66382CF3-08A1-4893-8D32-2EF3B65524AC}" dt="2023-09-17T15:48:25.763" v="16372" actId="1076"/>
          <ac:graphicFrameMkLst>
            <pc:docMk/>
            <pc:sldMk cId="1112818424" sldId="822"/>
            <ac:graphicFrameMk id="7" creationId="{48A01E4F-4EEB-6AC4-346D-1D9049AEC6E0}"/>
          </ac:graphicFrameMkLst>
        </pc:graphicFrameChg>
      </pc:sldChg>
      <pc:sldChg chg="addSp delSp modSp add del mod modClrScheme chgLayout modNotesTx">
        <pc:chgData name="Lucinda Charles" userId="bfb284e2-5b08-4e72-ae7b-bdf9c608bfa1" providerId="ADAL" clId="{66382CF3-08A1-4893-8D32-2EF3B65524AC}" dt="2023-09-15T15:00:16.625" v="14637" actId="47"/>
        <pc:sldMkLst>
          <pc:docMk/>
          <pc:sldMk cId="3172207422" sldId="823"/>
        </pc:sldMkLst>
        <pc:spChg chg="mod">
          <ac:chgData name="Lucinda Charles" userId="bfb284e2-5b08-4e72-ae7b-bdf9c608bfa1" providerId="ADAL" clId="{66382CF3-08A1-4893-8D32-2EF3B65524AC}" dt="2023-09-15T11:54:28.090" v="13354" actId="26606"/>
          <ac:spMkLst>
            <pc:docMk/>
            <pc:sldMk cId="3172207422" sldId="823"/>
            <ac:spMk id="2" creationId="{161455DD-5D6E-5FBE-7636-9E59617F918D}"/>
          </ac:spMkLst>
        </pc:spChg>
        <pc:spChg chg="del mod">
          <ac:chgData name="Lucinda Charles" userId="bfb284e2-5b08-4e72-ae7b-bdf9c608bfa1" providerId="ADAL" clId="{66382CF3-08A1-4893-8D32-2EF3B65524AC}" dt="2023-09-15T11:42:09.673" v="13172" actId="26606"/>
          <ac:spMkLst>
            <pc:docMk/>
            <pc:sldMk cId="3172207422" sldId="823"/>
            <ac:spMk id="3" creationId="{55C57A36-31FF-7F68-ABB5-71CA2F04FEF7}"/>
          </ac:spMkLst>
        </pc:spChg>
        <pc:spChg chg="add del mod">
          <ac:chgData name="Lucinda Charles" userId="bfb284e2-5b08-4e72-ae7b-bdf9c608bfa1" providerId="ADAL" clId="{66382CF3-08A1-4893-8D32-2EF3B65524AC}" dt="2023-09-15T11:54:03.985" v="13351" actId="767"/>
          <ac:spMkLst>
            <pc:docMk/>
            <pc:sldMk cId="3172207422" sldId="823"/>
            <ac:spMk id="4" creationId="{C9B118DB-EC1D-584C-928B-7BEED178251E}"/>
          </ac:spMkLst>
        </pc:spChg>
        <pc:spChg chg="add del mod">
          <ac:chgData name="Lucinda Charles" userId="bfb284e2-5b08-4e72-ae7b-bdf9c608bfa1" providerId="ADAL" clId="{66382CF3-08A1-4893-8D32-2EF3B65524AC}" dt="2023-09-15T11:52:19.576" v="13340" actId="26606"/>
          <ac:spMkLst>
            <pc:docMk/>
            <pc:sldMk cId="3172207422" sldId="823"/>
            <ac:spMk id="7" creationId="{2EE591CE-3919-6C56-C1BF-3287D3904FDA}"/>
          </ac:spMkLst>
        </pc:spChg>
        <pc:spChg chg="add del mod">
          <ac:chgData name="Lucinda Charles" userId="bfb284e2-5b08-4e72-ae7b-bdf9c608bfa1" providerId="ADAL" clId="{66382CF3-08A1-4893-8D32-2EF3B65524AC}" dt="2023-09-15T11:54:28.090" v="13354" actId="26606"/>
          <ac:spMkLst>
            <pc:docMk/>
            <pc:sldMk cId="3172207422" sldId="823"/>
            <ac:spMk id="8" creationId="{524CF09C-3A29-10FD-32D7-593FF563CBFE}"/>
          </ac:spMkLst>
        </pc:spChg>
        <pc:spChg chg="add del mod">
          <ac:chgData name="Lucinda Charles" userId="bfb284e2-5b08-4e72-ae7b-bdf9c608bfa1" providerId="ADAL" clId="{66382CF3-08A1-4893-8D32-2EF3B65524AC}" dt="2023-09-15T11:51:58.477" v="13334" actId="26606"/>
          <ac:spMkLst>
            <pc:docMk/>
            <pc:sldMk cId="3172207422" sldId="823"/>
            <ac:spMk id="10" creationId="{089F4332-1DE9-B77C-FAD3-B43E83AB9264}"/>
          </ac:spMkLst>
        </pc:spChg>
        <pc:spChg chg="add del mod">
          <ac:chgData name="Lucinda Charles" userId="bfb284e2-5b08-4e72-ae7b-bdf9c608bfa1" providerId="ADAL" clId="{66382CF3-08A1-4893-8D32-2EF3B65524AC}" dt="2023-09-15T11:52:07.485" v="13336" actId="26606"/>
          <ac:spMkLst>
            <pc:docMk/>
            <pc:sldMk cId="3172207422" sldId="823"/>
            <ac:spMk id="12" creationId="{3FA67453-6959-0D6C-D58E-844F22C2DCDE}"/>
          </ac:spMkLst>
        </pc:spChg>
        <pc:graphicFrameChg chg="add mod modGraphic">
          <ac:chgData name="Lucinda Charles" userId="bfb284e2-5b08-4e72-ae7b-bdf9c608bfa1" providerId="ADAL" clId="{66382CF3-08A1-4893-8D32-2EF3B65524AC}" dt="2023-09-15T14:48:12.742" v="14519" actId="20577"/>
          <ac:graphicFrameMkLst>
            <pc:docMk/>
            <pc:sldMk cId="3172207422" sldId="823"/>
            <ac:graphicFrameMk id="5" creationId="{90D293FB-6FF6-EDD2-42CE-3FBF73AFAB7E}"/>
          </ac:graphicFrameMkLst>
        </pc:graphicFrameChg>
      </pc:sldChg>
      <pc:sldChg chg="addSp delSp modSp add del mod modClrScheme chgLayout">
        <pc:chgData name="Lucinda Charles" userId="bfb284e2-5b08-4e72-ae7b-bdf9c608bfa1" providerId="ADAL" clId="{66382CF3-08A1-4893-8D32-2EF3B65524AC}" dt="2023-09-15T15:33:57.329" v="15470" actId="47"/>
        <pc:sldMkLst>
          <pc:docMk/>
          <pc:sldMk cId="889624629" sldId="824"/>
        </pc:sldMkLst>
        <pc:spChg chg="mod">
          <ac:chgData name="Lucinda Charles" userId="bfb284e2-5b08-4e72-ae7b-bdf9c608bfa1" providerId="ADAL" clId="{66382CF3-08A1-4893-8D32-2EF3B65524AC}" dt="2023-09-15T15:28:18.477" v="15098" actId="27636"/>
          <ac:spMkLst>
            <pc:docMk/>
            <pc:sldMk cId="889624629" sldId="824"/>
            <ac:spMk id="2" creationId="{161455DD-5D6E-5FBE-7636-9E59617F918D}"/>
          </ac:spMkLst>
        </pc:spChg>
        <pc:spChg chg="add del mod">
          <ac:chgData name="Lucinda Charles" userId="bfb284e2-5b08-4e72-ae7b-bdf9c608bfa1" providerId="ADAL" clId="{66382CF3-08A1-4893-8D32-2EF3B65524AC}" dt="2023-09-15T13:15:59.634" v="14231" actId="26606"/>
          <ac:spMkLst>
            <pc:docMk/>
            <pc:sldMk cId="889624629" sldId="824"/>
            <ac:spMk id="3" creationId="{55C57A36-31FF-7F68-ABB5-71CA2F04FEF7}"/>
          </ac:spMkLst>
        </pc:spChg>
        <pc:spChg chg="add del mod">
          <ac:chgData name="Lucinda Charles" userId="bfb284e2-5b08-4e72-ae7b-bdf9c608bfa1" providerId="ADAL" clId="{66382CF3-08A1-4893-8D32-2EF3B65524AC}" dt="2023-09-15T13:15:41.439" v="14226" actId="26606"/>
          <ac:spMkLst>
            <pc:docMk/>
            <pc:sldMk cId="889624629" sldId="824"/>
            <ac:spMk id="9" creationId="{38C8B796-7F57-AA53-4FC7-CF6C0AC813CB}"/>
          </ac:spMkLst>
        </pc:spChg>
        <pc:spChg chg="add del mod">
          <ac:chgData name="Lucinda Charles" userId="bfb284e2-5b08-4e72-ae7b-bdf9c608bfa1" providerId="ADAL" clId="{66382CF3-08A1-4893-8D32-2EF3B65524AC}" dt="2023-09-15T13:15:50.449" v="14228" actId="26606"/>
          <ac:spMkLst>
            <pc:docMk/>
            <pc:sldMk cId="889624629" sldId="824"/>
            <ac:spMk id="11" creationId="{F10696DC-8EF8-9D52-C43D-6CA861E387A9}"/>
          </ac:spMkLst>
        </pc:spChg>
        <pc:spChg chg="add del mod">
          <ac:chgData name="Lucinda Charles" userId="bfb284e2-5b08-4e72-ae7b-bdf9c608bfa1" providerId="ADAL" clId="{66382CF3-08A1-4893-8D32-2EF3B65524AC}" dt="2023-09-15T13:15:59.598" v="14230" actId="26606"/>
          <ac:spMkLst>
            <pc:docMk/>
            <pc:sldMk cId="889624629" sldId="824"/>
            <ac:spMk id="14" creationId="{9E030F94-0B6D-3A8C-E869-188D0C972F77}"/>
          </ac:spMkLst>
        </pc:spChg>
        <pc:spChg chg="add mod">
          <ac:chgData name="Lucinda Charles" userId="bfb284e2-5b08-4e72-ae7b-bdf9c608bfa1" providerId="ADAL" clId="{66382CF3-08A1-4893-8D32-2EF3B65524AC}" dt="2023-09-15T13:15:59.634" v="14231" actId="26606"/>
          <ac:spMkLst>
            <pc:docMk/>
            <pc:sldMk cId="889624629" sldId="824"/>
            <ac:spMk id="17" creationId="{B698EFE2-9583-311C-E5E3-C73A3A0F4949}"/>
          </ac:spMkLst>
        </pc:spChg>
        <pc:graphicFrameChg chg="add del mod">
          <ac:chgData name="Lucinda Charles" userId="bfb284e2-5b08-4e72-ae7b-bdf9c608bfa1" providerId="ADAL" clId="{66382CF3-08A1-4893-8D32-2EF3B65524AC}" dt="2023-09-15T13:15:41.439" v="14226" actId="26606"/>
          <ac:graphicFrameMkLst>
            <pc:docMk/>
            <pc:sldMk cId="889624629" sldId="824"/>
            <ac:graphicFrameMk id="5" creationId="{1252A5DC-4419-661A-B418-D1B092BB1676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5T13:15:50.449" v="14228" actId="26606"/>
          <ac:graphicFrameMkLst>
            <pc:docMk/>
            <pc:sldMk cId="889624629" sldId="824"/>
            <ac:graphicFrameMk id="12" creationId="{9020DB7B-71DC-B418-623F-C86982785D96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5T13:15:59.598" v="14230" actId="26606"/>
          <ac:graphicFrameMkLst>
            <pc:docMk/>
            <pc:sldMk cId="889624629" sldId="824"/>
            <ac:graphicFrameMk id="15" creationId="{FA782AC4-5385-E017-10E0-4CA041989731}"/>
          </ac:graphicFrameMkLst>
        </pc:graphicFrameChg>
        <pc:graphicFrameChg chg="add mod">
          <ac:chgData name="Lucinda Charles" userId="bfb284e2-5b08-4e72-ae7b-bdf9c608bfa1" providerId="ADAL" clId="{66382CF3-08A1-4893-8D32-2EF3B65524AC}" dt="2023-09-15T15:28:36.286" v="15100" actId="114"/>
          <ac:graphicFrameMkLst>
            <pc:docMk/>
            <pc:sldMk cId="889624629" sldId="824"/>
            <ac:graphicFrameMk id="18" creationId="{A49499B8-9FCC-E1FF-7CD6-E0B349FEC801}"/>
          </ac:graphicFrameMkLst>
        </pc:graphicFrameChg>
      </pc:sldChg>
      <pc:sldChg chg="addSp delSp modSp add mod modClrScheme chgLayout modNotesTx">
        <pc:chgData name="Lucinda Charles" userId="bfb284e2-5b08-4e72-ae7b-bdf9c608bfa1" providerId="ADAL" clId="{66382CF3-08A1-4893-8D32-2EF3B65524AC}" dt="2023-09-17T21:38:35.756" v="18915" actId="20577"/>
        <pc:sldMkLst>
          <pc:docMk/>
          <pc:sldMk cId="1350821629" sldId="825"/>
        </pc:sldMkLst>
        <pc:spChg chg="mod">
          <ac:chgData name="Lucinda Charles" userId="bfb284e2-5b08-4e72-ae7b-bdf9c608bfa1" providerId="ADAL" clId="{66382CF3-08A1-4893-8D32-2EF3B65524AC}" dt="2023-09-17T21:38:35.756" v="18915" actId="20577"/>
          <ac:spMkLst>
            <pc:docMk/>
            <pc:sldMk cId="1350821629" sldId="825"/>
            <ac:spMk id="2" creationId="{161455DD-5D6E-5FBE-7636-9E59617F918D}"/>
          </ac:spMkLst>
        </pc:spChg>
        <pc:spChg chg="add del mod">
          <ac:chgData name="Lucinda Charles" userId="bfb284e2-5b08-4e72-ae7b-bdf9c608bfa1" providerId="ADAL" clId="{66382CF3-08A1-4893-8D32-2EF3B65524AC}" dt="2023-09-17T21:17:56.820" v="18454" actId="20577"/>
          <ac:spMkLst>
            <pc:docMk/>
            <pc:sldMk cId="1350821629" sldId="825"/>
            <ac:spMk id="3" creationId="{55C57A36-31FF-7F68-ABB5-71CA2F04FEF7}"/>
          </ac:spMkLst>
        </pc:spChg>
        <pc:spChg chg="add mod">
          <ac:chgData name="Lucinda Charles" userId="bfb284e2-5b08-4e72-ae7b-bdf9c608bfa1" providerId="ADAL" clId="{66382CF3-08A1-4893-8D32-2EF3B65524AC}" dt="2023-09-17T19:09:40.878" v="17905" actId="20577"/>
          <ac:spMkLst>
            <pc:docMk/>
            <pc:sldMk cId="1350821629" sldId="825"/>
            <ac:spMk id="4" creationId="{AAA12807-C4C7-720D-AAE4-12D40DE5FB8F}"/>
          </ac:spMkLst>
        </pc:spChg>
        <pc:spChg chg="add del mod">
          <ac:chgData name="Lucinda Charles" userId="bfb284e2-5b08-4e72-ae7b-bdf9c608bfa1" providerId="ADAL" clId="{66382CF3-08A1-4893-8D32-2EF3B65524AC}" dt="2023-09-17T18:50:20.099" v="17756" actId="21"/>
          <ac:spMkLst>
            <pc:docMk/>
            <pc:sldMk cId="1350821629" sldId="825"/>
            <ac:spMk id="5" creationId="{EA526672-5471-0A0A-5F3C-667BB9C10CA6}"/>
          </ac:spMkLst>
        </pc:spChg>
        <pc:spChg chg="add del mod">
          <ac:chgData name="Lucinda Charles" userId="bfb284e2-5b08-4e72-ae7b-bdf9c608bfa1" providerId="ADAL" clId="{66382CF3-08A1-4893-8D32-2EF3B65524AC}" dt="2023-09-15T16:01:35.893" v="15780" actId="26606"/>
          <ac:spMkLst>
            <pc:docMk/>
            <pc:sldMk cId="1350821629" sldId="825"/>
            <ac:spMk id="6" creationId="{647A609D-2E40-4A83-F85F-C21C13C910C3}"/>
          </ac:spMkLst>
        </pc:spChg>
        <pc:spChg chg="add del mod">
          <ac:chgData name="Lucinda Charles" userId="bfb284e2-5b08-4e72-ae7b-bdf9c608bfa1" providerId="ADAL" clId="{66382CF3-08A1-4893-8D32-2EF3B65524AC}" dt="2023-09-17T19:02:24.348" v="17811" actId="478"/>
          <ac:spMkLst>
            <pc:docMk/>
            <pc:sldMk cId="1350821629" sldId="825"/>
            <ac:spMk id="7" creationId="{A70AF1C4-EDAD-BD61-0F89-BAF541B54889}"/>
          </ac:spMkLst>
        </pc:spChg>
        <pc:spChg chg="add del mod">
          <ac:chgData name="Lucinda Charles" userId="bfb284e2-5b08-4e72-ae7b-bdf9c608bfa1" providerId="ADAL" clId="{66382CF3-08A1-4893-8D32-2EF3B65524AC}" dt="2023-09-17T18:24:14.052" v="17413" actId="26606"/>
          <ac:spMkLst>
            <pc:docMk/>
            <pc:sldMk cId="1350821629" sldId="825"/>
            <ac:spMk id="8" creationId="{F5FF7661-DD85-4BFF-0366-D314C4202193}"/>
          </ac:spMkLst>
        </pc:spChg>
        <pc:spChg chg="add del mod">
          <ac:chgData name="Lucinda Charles" userId="bfb284e2-5b08-4e72-ae7b-bdf9c608bfa1" providerId="ADAL" clId="{66382CF3-08A1-4893-8D32-2EF3B65524AC}" dt="2023-09-17T19:06:59.343" v="17842" actId="478"/>
          <ac:spMkLst>
            <pc:docMk/>
            <pc:sldMk cId="1350821629" sldId="825"/>
            <ac:spMk id="9" creationId="{29BADCB5-AE82-4E51-34C2-A3BEEFC9D441}"/>
          </ac:spMkLst>
        </pc:spChg>
        <pc:spChg chg="add del mod">
          <ac:chgData name="Lucinda Charles" userId="bfb284e2-5b08-4e72-ae7b-bdf9c608bfa1" providerId="ADAL" clId="{66382CF3-08A1-4893-8D32-2EF3B65524AC}" dt="2023-09-15T15:12:09.147" v="14938" actId="26606"/>
          <ac:spMkLst>
            <pc:docMk/>
            <pc:sldMk cId="1350821629" sldId="825"/>
            <ac:spMk id="9" creationId="{48EDCD2B-4EA6-ED79-4CEA-77074A43D189}"/>
          </ac:spMkLst>
        </pc:spChg>
        <pc:spChg chg="add mod">
          <ac:chgData name="Lucinda Charles" userId="bfb284e2-5b08-4e72-ae7b-bdf9c608bfa1" providerId="ADAL" clId="{66382CF3-08A1-4893-8D32-2EF3B65524AC}" dt="2023-09-17T19:08:24.478" v="17855" actId="1076"/>
          <ac:spMkLst>
            <pc:docMk/>
            <pc:sldMk cId="1350821629" sldId="825"/>
            <ac:spMk id="10" creationId="{E519631F-10A5-FF05-2B96-0D136DF015CD}"/>
          </ac:spMkLst>
        </pc:spChg>
        <pc:spChg chg="add del mod">
          <ac:chgData name="Lucinda Charles" userId="bfb284e2-5b08-4e72-ae7b-bdf9c608bfa1" providerId="ADAL" clId="{66382CF3-08A1-4893-8D32-2EF3B65524AC}" dt="2023-09-15T16:01:54.168" v="15782" actId="26606"/>
          <ac:spMkLst>
            <pc:docMk/>
            <pc:sldMk cId="1350821629" sldId="825"/>
            <ac:spMk id="10" creationId="{E5F67CF2-7EDC-80AD-2E5F-7807C3C985E7}"/>
          </ac:spMkLst>
        </pc:spChg>
        <pc:spChg chg="add mod">
          <ac:chgData name="Lucinda Charles" userId="bfb284e2-5b08-4e72-ae7b-bdf9c608bfa1" providerId="ADAL" clId="{66382CF3-08A1-4893-8D32-2EF3B65524AC}" dt="2023-09-17T19:05:23.001" v="17831" actId="1582"/>
          <ac:spMkLst>
            <pc:docMk/>
            <pc:sldMk cId="1350821629" sldId="825"/>
            <ac:spMk id="11" creationId="{8A37A5DD-8B00-CA4A-2A75-70E825059B72}"/>
          </ac:spMkLst>
        </pc:spChg>
        <pc:spChg chg="add del mod">
          <ac:chgData name="Lucinda Charles" userId="bfb284e2-5b08-4e72-ae7b-bdf9c608bfa1" providerId="ADAL" clId="{66382CF3-08A1-4893-8D32-2EF3B65524AC}" dt="2023-09-15T15:12:14.585" v="14940" actId="26606"/>
          <ac:spMkLst>
            <pc:docMk/>
            <pc:sldMk cId="1350821629" sldId="825"/>
            <ac:spMk id="11" creationId="{91AF73B7-9919-06CF-44FF-8F910E601608}"/>
          </ac:spMkLst>
        </pc:spChg>
        <pc:spChg chg="add mod">
          <ac:chgData name="Lucinda Charles" userId="bfb284e2-5b08-4e72-ae7b-bdf9c608bfa1" providerId="ADAL" clId="{66382CF3-08A1-4893-8D32-2EF3B65524AC}" dt="2023-09-17T19:07:56.024" v="17850" actId="571"/>
          <ac:spMkLst>
            <pc:docMk/>
            <pc:sldMk cId="1350821629" sldId="825"/>
            <ac:spMk id="12" creationId="{B3846BE2-6ED5-D581-66FA-EF3B4B93C883}"/>
          </ac:spMkLst>
        </pc:spChg>
        <pc:spChg chg="add mod">
          <ac:chgData name="Lucinda Charles" userId="bfb284e2-5b08-4e72-ae7b-bdf9c608bfa1" providerId="ADAL" clId="{66382CF3-08A1-4893-8D32-2EF3B65524AC}" dt="2023-09-17T19:07:56.024" v="17850" actId="571"/>
          <ac:spMkLst>
            <pc:docMk/>
            <pc:sldMk cId="1350821629" sldId="825"/>
            <ac:spMk id="13" creationId="{81ED8E41-80DE-20C7-A6AB-E325FDD443C6}"/>
          </ac:spMkLst>
        </pc:spChg>
        <pc:spChg chg="add mod">
          <ac:chgData name="Lucinda Charles" userId="bfb284e2-5b08-4e72-ae7b-bdf9c608bfa1" providerId="ADAL" clId="{66382CF3-08A1-4893-8D32-2EF3B65524AC}" dt="2023-09-17T19:08:15.869" v="17854" actId="571"/>
          <ac:spMkLst>
            <pc:docMk/>
            <pc:sldMk cId="1350821629" sldId="825"/>
            <ac:spMk id="14" creationId="{2A3FBA06-1905-11A5-E6CC-40D943E80397}"/>
          </ac:spMkLst>
        </pc:spChg>
        <pc:spChg chg="add del mod">
          <ac:chgData name="Lucinda Charles" userId="bfb284e2-5b08-4e72-ae7b-bdf9c608bfa1" providerId="ADAL" clId="{66382CF3-08A1-4893-8D32-2EF3B65524AC}" dt="2023-09-15T15:12:25.331" v="14942" actId="26606"/>
          <ac:spMkLst>
            <pc:docMk/>
            <pc:sldMk cId="1350821629" sldId="825"/>
            <ac:spMk id="14" creationId="{6FE1FC2C-FB77-96AB-E17A-0C6D3B870F35}"/>
          </ac:spMkLst>
        </pc:spChg>
        <pc:spChg chg="add mod">
          <ac:chgData name="Lucinda Charles" userId="bfb284e2-5b08-4e72-ae7b-bdf9c608bfa1" providerId="ADAL" clId="{66382CF3-08A1-4893-8D32-2EF3B65524AC}" dt="2023-09-17T19:08:15.869" v="17854" actId="571"/>
          <ac:spMkLst>
            <pc:docMk/>
            <pc:sldMk cId="1350821629" sldId="825"/>
            <ac:spMk id="15" creationId="{6BAF98A9-1DE0-32DF-D9A3-A9B62C839013}"/>
          </ac:spMkLst>
        </pc:spChg>
        <pc:spChg chg="add del mod">
          <ac:chgData name="Lucinda Charles" userId="bfb284e2-5b08-4e72-ae7b-bdf9c608bfa1" providerId="ADAL" clId="{66382CF3-08A1-4893-8D32-2EF3B65524AC}" dt="2023-09-15T16:02:08.242" v="15784" actId="26606"/>
          <ac:spMkLst>
            <pc:docMk/>
            <pc:sldMk cId="1350821629" sldId="825"/>
            <ac:spMk id="16" creationId="{E5F67CF2-7EDC-80AD-2E5F-7807C3C985E7}"/>
          </ac:spMkLst>
        </pc:spChg>
        <pc:graphicFrameChg chg="add del mod">
          <ac:chgData name="Lucinda Charles" userId="bfb284e2-5b08-4e72-ae7b-bdf9c608bfa1" providerId="ADAL" clId="{66382CF3-08A1-4893-8D32-2EF3B65524AC}" dt="2023-09-15T15:12:09.147" v="14938" actId="26606"/>
          <ac:graphicFrameMkLst>
            <pc:docMk/>
            <pc:sldMk cId="1350821629" sldId="825"/>
            <ac:graphicFrameMk id="5" creationId="{E658BBC4-89F7-8C56-CE3C-586D1873CA6D}"/>
          </ac:graphicFrameMkLst>
        </pc:graphicFrameChg>
        <pc:graphicFrameChg chg="add del modGraphic">
          <ac:chgData name="Lucinda Charles" userId="bfb284e2-5b08-4e72-ae7b-bdf9c608bfa1" providerId="ADAL" clId="{66382CF3-08A1-4893-8D32-2EF3B65524AC}" dt="2023-09-17T18:57:27.279" v="17786" actId="1032"/>
          <ac:graphicFrameMkLst>
            <pc:docMk/>
            <pc:sldMk cId="1350821629" sldId="825"/>
            <ac:graphicFrameMk id="6" creationId="{109E17F4-4FD3-95A0-230A-D54DFBBFE5FE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5T16:01:35.893" v="15780" actId="26606"/>
          <ac:graphicFrameMkLst>
            <pc:docMk/>
            <pc:sldMk cId="1350821629" sldId="825"/>
            <ac:graphicFrameMk id="7" creationId="{534CBE2B-645D-E96B-AF0D-A988A65E57AF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5T15:12:14.585" v="14940" actId="26606"/>
          <ac:graphicFrameMkLst>
            <pc:docMk/>
            <pc:sldMk cId="1350821629" sldId="825"/>
            <ac:graphicFrameMk id="12" creationId="{A222739E-B70B-CD83-14E4-A711A53B5473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5T16:01:54.168" v="15782" actId="26606"/>
          <ac:graphicFrameMkLst>
            <pc:docMk/>
            <pc:sldMk cId="1350821629" sldId="825"/>
            <ac:graphicFrameMk id="13" creationId="{40E58AF9-7054-6479-BC9B-1E4E2F86E6D7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5T15:12:25.331" v="14942" actId="26606"/>
          <ac:graphicFrameMkLst>
            <pc:docMk/>
            <pc:sldMk cId="1350821629" sldId="825"/>
            <ac:graphicFrameMk id="15" creationId="{59A448CC-323F-62C2-0F5F-174A7876381E}"/>
          </ac:graphicFrameMkLst>
        </pc:graphicFrameChg>
        <pc:graphicFrameChg chg="add del">
          <ac:chgData name="Lucinda Charles" userId="bfb284e2-5b08-4e72-ae7b-bdf9c608bfa1" providerId="ADAL" clId="{66382CF3-08A1-4893-8D32-2EF3B65524AC}" dt="2023-09-15T15:12:30.698" v="14944" actId="26606"/>
          <ac:graphicFrameMkLst>
            <pc:docMk/>
            <pc:sldMk cId="1350821629" sldId="825"/>
            <ac:graphicFrameMk id="17" creationId="{67BC31E7-17F4-E867-C6BB-46D8F77AF015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5T16:02:08.242" v="15784" actId="26606"/>
          <ac:graphicFrameMkLst>
            <pc:docMk/>
            <pc:sldMk cId="1350821629" sldId="825"/>
            <ac:graphicFrameMk id="18" creationId="{249C1347-95AE-1446-6A9B-0E55EF85954F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7T18:24:14.052" v="17413" actId="26606"/>
          <ac:graphicFrameMkLst>
            <pc:docMk/>
            <pc:sldMk cId="1350821629" sldId="825"/>
            <ac:graphicFrameMk id="19" creationId="{69291CC8-AD24-BDA7-1075-17D90ABD4E14}"/>
          </ac:graphicFrameMkLst>
        </pc:graphicFrameChg>
      </pc:sldChg>
      <pc:sldChg chg="modSp add del mod">
        <pc:chgData name="Lucinda Charles" userId="bfb284e2-5b08-4e72-ae7b-bdf9c608bfa1" providerId="ADAL" clId="{66382CF3-08A1-4893-8D32-2EF3B65524AC}" dt="2023-09-13T23:56:46.027" v="6066" actId="47"/>
        <pc:sldMkLst>
          <pc:docMk/>
          <pc:sldMk cId="4292575170" sldId="826"/>
        </pc:sldMkLst>
        <pc:spChg chg="mod">
          <ac:chgData name="Lucinda Charles" userId="bfb284e2-5b08-4e72-ae7b-bdf9c608bfa1" providerId="ADAL" clId="{66382CF3-08A1-4893-8D32-2EF3B65524AC}" dt="2023-09-13T23:30:04.909" v="4834" actId="20577"/>
          <ac:spMkLst>
            <pc:docMk/>
            <pc:sldMk cId="4292575170" sldId="826"/>
            <ac:spMk id="2" creationId="{161455DD-5D6E-5FBE-7636-9E59617F918D}"/>
          </ac:spMkLst>
        </pc:spChg>
        <pc:spChg chg="mod">
          <ac:chgData name="Lucinda Charles" userId="bfb284e2-5b08-4e72-ae7b-bdf9c608bfa1" providerId="ADAL" clId="{66382CF3-08A1-4893-8D32-2EF3B65524AC}" dt="2023-09-13T23:33:52.796" v="4950" actId="20577"/>
          <ac:spMkLst>
            <pc:docMk/>
            <pc:sldMk cId="4292575170" sldId="826"/>
            <ac:spMk id="3" creationId="{55C57A36-31FF-7F68-ABB5-71CA2F04FEF7}"/>
          </ac:spMkLst>
        </pc:spChg>
      </pc:sldChg>
      <pc:sldChg chg="addSp delSp modSp add mod modNotesTx">
        <pc:chgData name="Lucinda Charles" userId="bfb284e2-5b08-4e72-ae7b-bdf9c608bfa1" providerId="ADAL" clId="{66382CF3-08A1-4893-8D32-2EF3B65524AC}" dt="2023-09-17T21:33:19.420" v="18842" actId="20577"/>
        <pc:sldMkLst>
          <pc:docMk/>
          <pc:sldMk cId="2969663184" sldId="827"/>
        </pc:sldMkLst>
        <pc:spChg chg="mod">
          <ac:chgData name="Lucinda Charles" userId="bfb284e2-5b08-4e72-ae7b-bdf9c608bfa1" providerId="ADAL" clId="{66382CF3-08A1-4893-8D32-2EF3B65524AC}" dt="2023-09-17T16:56:30.212" v="16829" actId="20577"/>
          <ac:spMkLst>
            <pc:docMk/>
            <pc:sldMk cId="2969663184" sldId="827"/>
            <ac:spMk id="2" creationId="{161455DD-5D6E-5FBE-7636-9E59617F918D}"/>
          </ac:spMkLst>
        </pc:spChg>
        <pc:spChg chg="del mod">
          <ac:chgData name="Lucinda Charles" userId="bfb284e2-5b08-4e72-ae7b-bdf9c608bfa1" providerId="ADAL" clId="{66382CF3-08A1-4893-8D32-2EF3B65524AC}" dt="2023-09-15T11:36:22.174" v="13039"/>
          <ac:spMkLst>
            <pc:docMk/>
            <pc:sldMk cId="2969663184" sldId="827"/>
            <ac:spMk id="3" creationId="{55C57A36-31FF-7F68-ABB5-71CA2F04FEF7}"/>
          </ac:spMkLst>
        </pc:spChg>
        <pc:spChg chg="add mod">
          <ac:chgData name="Lucinda Charles" userId="bfb284e2-5b08-4e72-ae7b-bdf9c608bfa1" providerId="ADAL" clId="{66382CF3-08A1-4893-8D32-2EF3B65524AC}" dt="2023-09-17T21:33:19.420" v="18842" actId="20577"/>
          <ac:spMkLst>
            <pc:docMk/>
            <pc:sldMk cId="2969663184" sldId="827"/>
            <ac:spMk id="5" creationId="{1C57A679-E4AE-DCE2-63A7-D899598CB905}"/>
          </ac:spMkLst>
        </pc:spChg>
        <pc:spChg chg="add mod">
          <ac:chgData name="Lucinda Charles" userId="bfb284e2-5b08-4e72-ae7b-bdf9c608bfa1" providerId="ADAL" clId="{66382CF3-08A1-4893-8D32-2EF3B65524AC}" dt="2023-09-17T16:58:05.062" v="16875" actId="208"/>
          <ac:spMkLst>
            <pc:docMk/>
            <pc:sldMk cId="2969663184" sldId="827"/>
            <ac:spMk id="6" creationId="{B5346EBD-1CB2-0279-A4C2-D04B298D1287}"/>
          </ac:spMkLst>
        </pc:spChg>
        <pc:picChg chg="add mod">
          <ac:chgData name="Lucinda Charles" userId="bfb284e2-5b08-4e72-ae7b-bdf9c608bfa1" providerId="ADAL" clId="{66382CF3-08A1-4893-8D32-2EF3B65524AC}" dt="2023-09-15T11:36:26.382" v="13040" actId="1076"/>
          <ac:picMkLst>
            <pc:docMk/>
            <pc:sldMk cId="2969663184" sldId="827"/>
            <ac:picMk id="4" creationId="{83BB5DDE-8F8E-5F5A-FA1B-C772D7309A97}"/>
          </ac:picMkLst>
        </pc:picChg>
      </pc:sldChg>
      <pc:sldChg chg="addSp delSp new mod">
        <pc:chgData name="Lucinda Charles" userId="bfb284e2-5b08-4e72-ae7b-bdf9c608bfa1" providerId="ADAL" clId="{66382CF3-08A1-4893-8D32-2EF3B65524AC}" dt="2023-09-17T20:26:59.894" v="17924" actId="22"/>
        <pc:sldMkLst>
          <pc:docMk/>
          <pc:sldMk cId="187248249" sldId="828"/>
        </pc:sldMkLst>
        <pc:picChg chg="add del">
          <ac:chgData name="Lucinda Charles" userId="bfb284e2-5b08-4e72-ae7b-bdf9c608bfa1" providerId="ADAL" clId="{66382CF3-08A1-4893-8D32-2EF3B65524AC}" dt="2023-09-17T20:26:51.005" v="17923" actId="22"/>
          <ac:picMkLst>
            <pc:docMk/>
            <pc:sldMk cId="187248249" sldId="828"/>
            <ac:picMk id="3" creationId="{00EE08DB-00CB-1591-93D7-81043D0F5D72}"/>
          </ac:picMkLst>
        </pc:picChg>
        <pc:picChg chg="add">
          <ac:chgData name="Lucinda Charles" userId="bfb284e2-5b08-4e72-ae7b-bdf9c608bfa1" providerId="ADAL" clId="{66382CF3-08A1-4893-8D32-2EF3B65524AC}" dt="2023-09-17T20:26:59.894" v="17924" actId="22"/>
          <ac:picMkLst>
            <pc:docMk/>
            <pc:sldMk cId="187248249" sldId="828"/>
            <ac:picMk id="5" creationId="{3232B651-0CA8-DF59-6879-64C7BA74CBE5}"/>
          </ac:picMkLst>
        </pc:picChg>
      </pc:sldChg>
      <pc:sldChg chg="modSp add mod">
        <pc:chgData name="Lucinda Charles" userId="bfb284e2-5b08-4e72-ae7b-bdf9c608bfa1" providerId="ADAL" clId="{66382CF3-08A1-4893-8D32-2EF3B65524AC}" dt="2023-09-17T21:40:17.180" v="18949" actId="20577"/>
        <pc:sldMkLst>
          <pc:docMk/>
          <pc:sldMk cId="146247410" sldId="829"/>
        </pc:sldMkLst>
        <pc:spChg chg="mod">
          <ac:chgData name="Lucinda Charles" userId="bfb284e2-5b08-4e72-ae7b-bdf9c608bfa1" providerId="ADAL" clId="{66382CF3-08A1-4893-8D32-2EF3B65524AC}" dt="2023-09-14T00:25:28.109" v="7399" actId="20577"/>
          <ac:spMkLst>
            <pc:docMk/>
            <pc:sldMk cId="146247410" sldId="829"/>
            <ac:spMk id="2" creationId="{161455DD-5D6E-5FBE-7636-9E59617F918D}"/>
          </ac:spMkLst>
        </pc:spChg>
        <pc:spChg chg="mod">
          <ac:chgData name="Lucinda Charles" userId="bfb284e2-5b08-4e72-ae7b-bdf9c608bfa1" providerId="ADAL" clId="{66382CF3-08A1-4893-8D32-2EF3B65524AC}" dt="2023-09-17T21:40:17.180" v="18949" actId="20577"/>
          <ac:spMkLst>
            <pc:docMk/>
            <pc:sldMk cId="146247410" sldId="829"/>
            <ac:spMk id="3" creationId="{55C57A36-31FF-7F68-ABB5-71CA2F04FEF7}"/>
          </ac:spMkLst>
        </pc:spChg>
      </pc:sldChg>
      <pc:sldChg chg="addSp delSp modSp add del mod modClrScheme chgLayout modNotesTx">
        <pc:chgData name="Lucinda Charles" userId="bfb284e2-5b08-4e72-ae7b-bdf9c608bfa1" providerId="ADAL" clId="{66382CF3-08A1-4893-8D32-2EF3B65524AC}" dt="2023-09-17T21:21:43.023" v="18481" actId="47"/>
        <pc:sldMkLst>
          <pc:docMk/>
          <pc:sldMk cId="3388108244" sldId="830"/>
        </pc:sldMkLst>
        <pc:spChg chg="mod">
          <ac:chgData name="Lucinda Charles" userId="bfb284e2-5b08-4e72-ae7b-bdf9c608bfa1" providerId="ADAL" clId="{66382CF3-08A1-4893-8D32-2EF3B65524AC}" dt="2023-09-15T16:02:58.397" v="15786" actId="26606"/>
          <ac:spMkLst>
            <pc:docMk/>
            <pc:sldMk cId="3388108244" sldId="830"/>
            <ac:spMk id="2" creationId="{161455DD-5D6E-5FBE-7636-9E59617F918D}"/>
          </ac:spMkLst>
        </pc:spChg>
        <pc:spChg chg="add del mod">
          <ac:chgData name="Lucinda Charles" userId="bfb284e2-5b08-4e72-ae7b-bdf9c608bfa1" providerId="ADAL" clId="{66382CF3-08A1-4893-8D32-2EF3B65524AC}" dt="2023-09-17T21:15:32.291" v="18273" actId="6549"/>
          <ac:spMkLst>
            <pc:docMk/>
            <pc:sldMk cId="3388108244" sldId="830"/>
            <ac:spMk id="3" creationId="{55C57A36-31FF-7F68-ABB5-71CA2F04FEF7}"/>
          </ac:spMkLst>
        </pc:spChg>
        <pc:spChg chg="add mod">
          <ac:chgData name="Lucinda Charles" userId="bfb284e2-5b08-4e72-ae7b-bdf9c608bfa1" providerId="ADAL" clId="{66382CF3-08A1-4893-8D32-2EF3B65524AC}" dt="2023-09-17T21:14:48.169" v="18261" actId="1076"/>
          <ac:spMkLst>
            <pc:docMk/>
            <pc:sldMk cId="3388108244" sldId="830"/>
            <ac:spMk id="4" creationId="{9D473011-9BC6-565A-7E1F-27CCCD1C7EA1}"/>
          </ac:spMkLst>
        </pc:spChg>
        <pc:spChg chg="add del mod">
          <ac:chgData name="Lucinda Charles" userId="bfb284e2-5b08-4e72-ae7b-bdf9c608bfa1" providerId="ADAL" clId="{66382CF3-08A1-4893-8D32-2EF3B65524AC}" dt="2023-09-15T16:02:58.397" v="15786" actId="26606"/>
          <ac:spMkLst>
            <pc:docMk/>
            <pc:sldMk cId="3388108244" sldId="830"/>
            <ac:spMk id="9" creationId="{29FB8C4D-0FC0-8CB7-9DA0-83DDCF26FCCE}"/>
          </ac:spMkLst>
        </pc:spChg>
        <pc:graphicFrameChg chg="add del mod">
          <ac:chgData name="Lucinda Charles" userId="bfb284e2-5b08-4e72-ae7b-bdf9c608bfa1" providerId="ADAL" clId="{66382CF3-08A1-4893-8D32-2EF3B65524AC}" dt="2023-09-15T16:02:58.397" v="15786" actId="26606"/>
          <ac:graphicFrameMkLst>
            <pc:docMk/>
            <pc:sldMk cId="3388108244" sldId="830"/>
            <ac:graphicFrameMk id="5" creationId="{A46CA485-4289-C859-6A8B-BE7BC48C97A0}"/>
          </ac:graphicFrameMkLst>
        </pc:graphicFrameChg>
      </pc:sldChg>
      <pc:sldChg chg="addSp delSp modSp new del">
        <pc:chgData name="Lucinda Charles" userId="bfb284e2-5b08-4e72-ae7b-bdf9c608bfa1" providerId="ADAL" clId="{66382CF3-08A1-4893-8D32-2EF3B65524AC}" dt="2023-09-14T16:13:20.042" v="8651" actId="47"/>
        <pc:sldMkLst>
          <pc:docMk/>
          <pc:sldMk cId="2528999816" sldId="831"/>
        </pc:sldMkLst>
        <pc:spChg chg="del">
          <ac:chgData name="Lucinda Charles" userId="bfb284e2-5b08-4e72-ae7b-bdf9c608bfa1" providerId="ADAL" clId="{66382CF3-08A1-4893-8D32-2EF3B65524AC}" dt="2023-09-14T16:03:52.048" v="8333" actId="12084"/>
          <ac:spMkLst>
            <pc:docMk/>
            <pc:sldMk cId="2528999816" sldId="831"/>
            <ac:spMk id="3" creationId="{A9F408F7-1C56-E935-17D2-E4FC3333989C}"/>
          </ac:spMkLst>
        </pc:spChg>
        <pc:graphicFrameChg chg="add mod">
          <ac:chgData name="Lucinda Charles" userId="bfb284e2-5b08-4e72-ae7b-bdf9c608bfa1" providerId="ADAL" clId="{66382CF3-08A1-4893-8D32-2EF3B65524AC}" dt="2023-09-14T16:03:52.048" v="8333" actId="12084"/>
          <ac:graphicFrameMkLst>
            <pc:docMk/>
            <pc:sldMk cId="2528999816" sldId="831"/>
            <ac:graphicFrameMk id="4" creationId="{22F01A1C-EA63-A6E0-A819-C6617F280001}"/>
          </ac:graphicFrameMkLst>
        </pc:graphicFrameChg>
      </pc:sldChg>
      <pc:sldChg chg="addSp delSp modSp new mod">
        <pc:chgData name="Lucinda Charles" userId="bfb284e2-5b08-4e72-ae7b-bdf9c608bfa1" providerId="ADAL" clId="{66382CF3-08A1-4893-8D32-2EF3B65524AC}" dt="2023-09-17T17:30:16.845" v="17189"/>
        <pc:sldMkLst>
          <pc:docMk/>
          <pc:sldMk cId="518278372" sldId="832"/>
        </pc:sldMkLst>
        <pc:spChg chg="mod">
          <ac:chgData name="Lucinda Charles" userId="bfb284e2-5b08-4e72-ae7b-bdf9c608bfa1" providerId="ADAL" clId="{66382CF3-08A1-4893-8D32-2EF3B65524AC}" dt="2023-09-17T17:27:58.411" v="17177" actId="6549"/>
          <ac:spMkLst>
            <pc:docMk/>
            <pc:sldMk cId="518278372" sldId="832"/>
            <ac:spMk id="2" creationId="{87E56644-28C7-31EF-1F38-111394A5C5A6}"/>
          </ac:spMkLst>
        </pc:spChg>
        <pc:spChg chg="del">
          <ac:chgData name="Lucinda Charles" userId="bfb284e2-5b08-4e72-ae7b-bdf9c608bfa1" providerId="ADAL" clId="{66382CF3-08A1-4893-8D32-2EF3B65524AC}" dt="2023-09-14T16:04:45.282" v="8335" actId="1032"/>
          <ac:spMkLst>
            <pc:docMk/>
            <pc:sldMk cId="518278372" sldId="832"/>
            <ac:spMk id="3" creationId="{859C1BF9-53F8-B468-0D79-E3B61E22FA8D}"/>
          </ac:spMkLst>
        </pc:spChg>
        <pc:graphicFrameChg chg="add mod modGraphic">
          <ac:chgData name="Lucinda Charles" userId="bfb284e2-5b08-4e72-ae7b-bdf9c608bfa1" providerId="ADAL" clId="{66382CF3-08A1-4893-8D32-2EF3B65524AC}" dt="2023-09-17T17:30:16.845" v="17189"/>
          <ac:graphicFrameMkLst>
            <pc:docMk/>
            <pc:sldMk cId="518278372" sldId="832"/>
            <ac:graphicFrameMk id="4" creationId="{EB60F580-C0A7-3098-0E87-ED01DF2F0971}"/>
          </ac:graphicFrameMkLst>
        </pc:graphicFrameChg>
      </pc:sldChg>
      <pc:sldChg chg="addSp delSp modSp new mod modClrScheme chgLayout modNotesTx">
        <pc:chgData name="Lucinda Charles" userId="bfb284e2-5b08-4e72-ae7b-bdf9c608bfa1" providerId="ADAL" clId="{66382CF3-08A1-4893-8D32-2EF3B65524AC}" dt="2023-09-17T21:37:15.748" v="18908" actId="1076"/>
        <pc:sldMkLst>
          <pc:docMk/>
          <pc:sldMk cId="1301377066" sldId="833"/>
        </pc:sldMkLst>
        <pc:spChg chg="mod">
          <ac:chgData name="Lucinda Charles" userId="bfb284e2-5b08-4e72-ae7b-bdf9c608bfa1" providerId="ADAL" clId="{66382CF3-08A1-4893-8D32-2EF3B65524AC}" dt="2023-09-17T17:36:26.263" v="17217" actId="14100"/>
          <ac:spMkLst>
            <pc:docMk/>
            <pc:sldMk cId="1301377066" sldId="833"/>
            <ac:spMk id="2" creationId="{97615416-2FF4-6B53-6F04-27429523154C}"/>
          </ac:spMkLst>
        </pc:spChg>
        <pc:spChg chg="add del mod">
          <ac:chgData name="Lucinda Charles" userId="bfb284e2-5b08-4e72-ae7b-bdf9c608bfa1" providerId="ADAL" clId="{66382CF3-08A1-4893-8D32-2EF3B65524AC}" dt="2023-09-17T21:37:15.748" v="18908" actId="1076"/>
          <ac:spMkLst>
            <pc:docMk/>
            <pc:sldMk cId="1301377066" sldId="833"/>
            <ac:spMk id="3" creationId="{86B1BE82-C49E-6653-246C-93766E74291F}"/>
          </ac:spMkLst>
        </pc:spChg>
        <pc:spChg chg="add del mod">
          <ac:chgData name="Lucinda Charles" userId="bfb284e2-5b08-4e72-ae7b-bdf9c608bfa1" providerId="ADAL" clId="{66382CF3-08A1-4893-8D32-2EF3B65524AC}" dt="2023-09-15T15:52:04.675" v="15769" actId="26606"/>
          <ac:spMkLst>
            <pc:docMk/>
            <pc:sldMk cId="1301377066" sldId="833"/>
            <ac:spMk id="8" creationId="{32D1272A-2FE9-9C9D-9081-1578151E2A84}"/>
          </ac:spMkLst>
        </pc:spChg>
        <pc:spChg chg="add del mod">
          <ac:chgData name="Lucinda Charles" userId="bfb284e2-5b08-4e72-ae7b-bdf9c608bfa1" providerId="ADAL" clId="{66382CF3-08A1-4893-8D32-2EF3B65524AC}" dt="2023-09-15T15:07:08.149" v="14839" actId="26606"/>
          <ac:spMkLst>
            <pc:docMk/>
            <pc:sldMk cId="1301377066" sldId="833"/>
            <ac:spMk id="9" creationId="{D5F341A6-7E75-7EB5-77A7-A3A9621451E8}"/>
          </ac:spMkLst>
        </pc:spChg>
        <pc:spChg chg="add del mod">
          <ac:chgData name="Lucinda Charles" userId="bfb284e2-5b08-4e72-ae7b-bdf9c608bfa1" providerId="ADAL" clId="{66382CF3-08A1-4893-8D32-2EF3B65524AC}" dt="2023-09-15T15:07:11.616" v="14841" actId="26606"/>
          <ac:spMkLst>
            <pc:docMk/>
            <pc:sldMk cId="1301377066" sldId="833"/>
            <ac:spMk id="11" creationId="{5A248384-5C9F-64BF-5CCD-E4F75CF08F51}"/>
          </ac:spMkLst>
        </pc:spChg>
        <pc:spChg chg="add del mod">
          <ac:chgData name="Lucinda Charles" userId="bfb284e2-5b08-4e72-ae7b-bdf9c608bfa1" providerId="ADAL" clId="{66382CF3-08A1-4893-8D32-2EF3B65524AC}" dt="2023-09-17T17:14:44.125" v="16993" actId="26606"/>
          <ac:spMkLst>
            <pc:docMk/>
            <pc:sldMk cId="1301377066" sldId="833"/>
            <ac:spMk id="13" creationId="{FBBE915F-F4AA-758A-9B5D-AA0662DAE666}"/>
          </ac:spMkLst>
        </pc:spChg>
        <pc:spChg chg="add del mod">
          <ac:chgData name="Lucinda Charles" userId="bfb284e2-5b08-4e72-ae7b-bdf9c608bfa1" providerId="ADAL" clId="{66382CF3-08A1-4893-8D32-2EF3B65524AC}" dt="2023-09-15T15:07:13.675" v="14843" actId="26606"/>
          <ac:spMkLst>
            <pc:docMk/>
            <pc:sldMk cId="1301377066" sldId="833"/>
            <ac:spMk id="14" creationId="{B75532DD-7DD7-4614-B598-328A569FE5C4}"/>
          </ac:spMkLst>
        </pc:spChg>
        <pc:spChg chg="add del mod">
          <ac:chgData name="Lucinda Charles" userId="bfb284e2-5b08-4e72-ae7b-bdf9c608bfa1" providerId="ADAL" clId="{66382CF3-08A1-4893-8D32-2EF3B65524AC}" dt="2023-09-15T15:07:15.197" v="14845" actId="26606"/>
          <ac:spMkLst>
            <pc:docMk/>
            <pc:sldMk cId="1301377066" sldId="833"/>
            <ac:spMk id="17" creationId="{43BF8D14-38B0-E8C0-2CBC-F9E88C89DA7C}"/>
          </ac:spMkLst>
        </pc:spChg>
        <pc:spChg chg="add del mod">
          <ac:chgData name="Lucinda Charles" userId="bfb284e2-5b08-4e72-ae7b-bdf9c608bfa1" providerId="ADAL" clId="{66382CF3-08A1-4893-8D32-2EF3B65524AC}" dt="2023-09-17T17:14:52.431" v="16995" actId="26606"/>
          <ac:spMkLst>
            <pc:docMk/>
            <pc:sldMk cId="1301377066" sldId="833"/>
            <ac:spMk id="19" creationId="{B9378CA3-EDCA-1CBD-559C-11E94D98549F}"/>
          </ac:spMkLst>
        </pc:spChg>
        <pc:spChg chg="add del mod">
          <ac:chgData name="Lucinda Charles" userId="bfb284e2-5b08-4e72-ae7b-bdf9c608bfa1" providerId="ADAL" clId="{66382CF3-08A1-4893-8D32-2EF3B65524AC}" dt="2023-09-15T15:07:25.537" v="14851" actId="26606"/>
          <ac:spMkLst>
            <pc:docMk/>
            <pc:sldMk cId="1301377066" sldId="833"/>
            <ac:spMk id="24" creationId="{5A248384-5C9F-64BF-5CCD-E4F75CF08F51}"/>
          </ac:spMkLst>
        </pc:spChg>
        <pc:spChg chg="add del mod">
          <ac:chgData name="Lucinda Charles" userId="bfb284e2-5b08-4e72-ae7b-bdf9c608bfa1" providerId="ADAL" clId="{66382CF3-08A1-4893-8D32-2EF3B65524AC}" dt="2023-09-15T15:07:34.503" v="14853" actId="26606"/>
          <ac:spMkLst>
            <pc:docMk/>
            <pc:sldMk cId="1301377066" sldId="833"/>
            <ac:spMk id="27" creationId="{D5F341A6-7E75-7EB5-77A7-A3A9621451E8}"/>
          </ac:spMkLst>
        </pc:spChg>
        <pc:graphicFrameChg chg="add del mod">
          <ac:chgData name="Lucinda Charles" userId="bfb284e2-5b08-4e72-ae7b-bdf9c608bfa1" providerId="ADAL" clId="{66382CF3-08A1-4893-8D32-2EF3B65524AC}" dt="2023-09-15T15:07:08.149" v="14839" actId="26606"/>
          <ac:graphicFrameMkLst>
            <pc:docMk/>
            <pc:sldMk cId="1301377066" sldId="833"/>
            <ac:graphicFrameMk id="5" creationId="{5C9C53CC-D338-729A-6A3D-A59C6092E6A6}"/>
          </ac:graphicFrameMkLst>
        </pc:graphicFrameChg>
        <pc:graphicFrameChg chg="add del">
          <ac:chgData name="Lucinda Charles" userId="bfb284e2-5b08-4e72-ae7b-bdf9c608bfa1" providerId="ADAL" clId="{66382CF3-08A1-4893-8D32-2EF3B65524AC}" dt="2023-09-15T15:47:52.786" v="15644" actId="26606"/>
          <ac:graphicFrameMkLst>
            <pc:docMk/>
            <pc:sldMk cId="1301377066" sldId="833"/>
            <ac:graphicFrameMk id="6" creationId="{317C7909-5C94-AC6C-279A-8805D832B087}"/>
          </ac:graphicFrameMkLst>
        </pc:graphicFrameChg>
        <pc:graphicFrameChg chg="add del">
          <ac:chgData name="Lucinda Charles" userId="bfb284e2-5b08-4e72-ae7b-bdf9c608bfa1" providerId="ADAL" clId="{66382CF3-08A1-4893-8D32-2EF3B65524AC}" dt="2023-09-15T15:50:12.604" v="15750" actId="26606"/>
          <ac:graphicFrameMkLst>
            <pc:docMk/>
            <pc:sldMk cId="1301377066" sldId="833"/>
            <ac:graphicFrameMk id="7" creationId="{032964BF-9D75-B64E-291F-89B13558544B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5T15:52:04.675" v="15769" actId="26606"/>
          <ac:graphicFrameMkLst>
            <pc:docMk/>
            <pc:sldMk cId="1301377066" sldId="833"/>
            <ac:graphicFrameMk id="10" creationId="{E1DEC2B3-41B9-8562-5A85-DF61510D245F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5T15:07:11.616" v="14841" actId="26606"/>
          <ac:graphicFrameMkLst>
            <pc:docMk/>
            <pc:sldMk cId="1301377066" sldId="833"/>
            <ac:graphicFrameMk id="12" creationId="{D270623B-5AFA-AD6A-99D7-7D33EB2EBA0B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5T15:07:13.675" v="14843" actId="26606"/>
          <ac:graphicFrameMkLst>
            <pc:docMk/>
            <pc:sldMk cId="1301377066" sldId="833"/>
            <ac:graphicFrameMk id="15" creationId="{E719B373-B874-167D-CAA8-36EB0D3373FB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7T17:14:44.125" v="16993" actId="26606"/>
          <ac:graphicFrameMkLst>
            <pc:docMk/>
            <pc:sldMk cId="1301377066" sldId="833"/>
            <ac:graphicFrameMk id="16" creationId="{FAC9CAEA-7F79-3ED8-C5F6-9AB7A6146A50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5T15:07:15.197" v="14845" actId="26606"/>
          <ac:graphicFrameMkLst>
            <pc:docMk/>
            <pc:sldMk cId="1301377066" sldId="833"/>
            <ac:graphicFrameMk id="18" creationId="{49EC3A2F-E45E-8483-D047-E1C31B50AC06}"/>
          </ac:graphicFrameMkLst>
        </pc:graphicFrameChg>
        <pc:graphicFrameChg chg="add del">
          <ac:chgData name="Lucinda Charles" userId="bfb284e2-5b08-4e72-ae7b-bdf9c608bfa1" providerId="ADAL" clId="{66382CF3-08A1-4893-8D32-2EF3B65524AC}" dt="2023-09-15T15:07:20.016" v="14847" actId="26606"/>
          <ac:graphicFrameMkLst>
            <pc:docMk/>
            <pc:sldMk cId="1301377066" sldId="833"/>
            <ac:graphicFrameMk id="20" creationId="{CEAB479A-51A9-8ABE-6B32-C0F81BE56C6B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7T17:14:52.431" v="16995" actId="26606"/>
          <ac:graphicFrameMkLst>
            <pc:docMk/>
            <pc:sldMk cId="1301377066" sldId="833"/>
            <ac:graphicFrameMk id="21" creationId="{49770865-737B-DD7F-8CB9-E966213EB675}"/>
          </ac:graphicFrameMkLst>
        </pc:graphicFrameChg>
        <pc:graphicFrameChg chg="add del">
          <ac:chgData name="Lucinda Charles" userId="bfb284e2-5b08-4e72-ae7b-bdf9c608bfa1" providerId="ADAL" clId="{66382CF3-08A1-4893-8D32-2EF3B65524AC}" dt="2023-09-15T15:07:21.485" v="14849" actId="26606"/>
          <ac:graphicFrameMkLst>
            <pc:docMk/>
            <pc:sldMk cId="1301377066" sldId="833"/>
            <ac:graphicFrameMk id="22" creationId="{618152E8-BA4E-8609-C207-296F0084E32F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5T15:07:25.537" v="14851" actId="26606"/>
          <ac:graphicFrameMkLst>
            <pc:docMk/>
            <pc:sldMk cId="1301377066" sldId="833"/>
            <ac:graphicFrameMk id="25" creationId="{D270623B-5AFA-AD6A-99D7-7D33EB2EBA0B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5T15:07:34.503" v="14853" actId="26606"/>
          <ac:graphicFrameMkLst>
            <pc:docMk/>
            <pc:sldMk cId="1301377066" sldId="833"/>
            <ac:graphicFrameMk id="28" creationId="{5C9C53CC-D338-729A-6A3D-A59C6092E6A6}"/>
          </ac:graphicFrameMkLst>
        </pc:graphicFrameChg>
        <pc:picChg chg="add del mod">
          <ac:chgData name="Lucinda Charles" userId="bfb284e2-5b08-4e72-ae7b-bdf9c608bfa1" providerId="ADAL" clId="{66382CF3-08A1-4893-8D32-2EF3B65524AC}" dt="2023-09-17T17:43:00.589" v="17236" actId="478"/>
          <ac:picMkLst>
            <pc:docMk/>
            <pc:sldMk cId="1301377066" sldId="833"/>
            <ac:picMk id="5" creationId="{97E36E85-6A1F-8139-DB79-82BF6A4CDC4D}"/>
          </ac:picMkLst>
        </pc:picChg>
        <pc:picChg chg="add del mod">
          <ac:chgData name="Lucinda Charles" userId="bfb284e2-5b08-4e72-ae7b-bdf9c608bfa1" providerId="ADAL" clId="{66382CF3-08A1-4893-8D32-2EF3B65524AC}" dt="2023-09-17T17:52:58.284" v="17279" actId="478"/>
          <ac:picMkLst>
            <pc:docMk/>
            <pc:sldMk cId="1301377066" sldId="833"/>
            <ac:picMk id="7" creationId="{BE5061CB-0BDA-ED77-5843-60EB976772F3}"/>
          </ac:picMkLst>
        </pc:picChg>
        <pc:picChg chg="add mod">
          <ac:chgData name="Lucinda Charles" userId="bfb284e2-5b08-4e72-ae7b-bdf9c608bfa1" providerId="ADAL" clId="{66382CF3-08A1-4893-8D32-2EF3B65524AC}" dt="2023-09-17T21:21:58.850" v="18482" actId="14100"/>
          <ac:picMkLst>
            <pc:docMk/>
            <pc:sldMk cId="1301377066" sldId="833"/>
            <ac:picMk id="9" creationId="{24F6E1B7-BB85-DCE2-1B0B-C1DEAD481BCC}"/>
          </ac:picMkLst>
        </pc:picChg>
        <pc:picChg chg="add del mod">
          <ac:chgData name="Lucinda Charles" userId="bfb284e2-5b08-4e72-ae7b-bdf9c608bfa1" providerId="ADAL" clId="{66382CF3-08A1-4893-8D32-2EF3B65524AC}" dt="2023-09-17T17:45:25.264" v="17247" actId="478"/>
          <ac:picMkLst>
            <pc:docMk/>
            <pc:sldMk cId="1301377066" sldId="833"/>
            <ac:picMk id="1026" creationId="{A946509B-E6ED-50D1-E801-AAA674CB5B6B}"/>
          </ac:picMkLst>
        </pc:picChg>
        <pc:picChg chg="add mod">
          <ac:chgData name="Lucinda Charles" userId="bfb284e2-5b08-4e72-ae7b-bdf9c608bfa1" providerId="ADAL" clId="{66382CF3-08A1-4893-8D32-2EF3B65524AC}" dt="2023-09-17T17:53:19.839" v="17283" actId="1076"/>
          <ac:picMkLst>
            <pc:docMk/>
            <pc:sldMk cId="1301377066" sldId="833"/>
            <ac:picMk id="1028" creationId="{F5359C7B-7A90-7D85-D1CE-0622520DFEBD}"/>
          </ac:picMkLst>
        </pc:picChg>
      </pc:sldChg>
      <pc:sldChg chg="addSp delSp modSp add del mod modClrScheme chgLayout">
        <pc:chgData name="Lucinda Charles" userId="bfb284e2-5b08-4e72-ae7b-bdf9c608bfa1" providerId="ADAL" clId="{66382CF3-08A1-4893-8D32-2EF3B65524AC}" dt="2023-09-15T14:37:12.655" v="14434" actId="47"/>
        <pc:sldMkLst>
          <pc:docMk/>
          <pc:sldMk cId="52255921" sldId="834"/>
        </pc:sldMkLst>
        <pc:spChg chg="mod">
          <ac:chgData name="Lucinda Charles" userId="bfb284e2-5b08-4e72-ae7b-bdf9c608bfa1" providerId="ADAL" clId="{66382CF3-08A1-4893-8D32-2EF3B65524AC}" dt="2023-09-15T14:35:00.979" v="14427" actId="26606"/>
          <ac:spMkLst>
            <pc:docMk/>
            <pc:sldMk cId="52255921" sldId="834"/>
            <ac:spMk id="2" creationId="{161455DD-5D6E-5FBE-7636-9E59617F918D}"/>
          </ac:spMkLst>
        </pc:spChg>
        <pc:spChg chg="add del mod">
          <ac:chgData name="Lucinda Charles" userId="bfb284e2-5b08-4e72-ae7b-bdf9c608bfa1" providerId="ADAL" clId="{66382CF3-08A1-4893-8D32-2EF3B65524AC}" dt="2023-09-15T14:35:00.979" v="14427" actId="26606"/>
          <ac:spMkLst>
            <pc:docMk/>
            <pc:sldMk cId="52255921" sldId="834"/>
            <ac:spMk id="3" creationId="{55C57A36-31FF-7F68-ABB5-71CA2F04FEF7}"/>
          </ac:spMkLst>
        </pc:spChg>
        <pc:spChg chg="add del mod">
          <ac:chgData name="Lucinda Charles" userId="bfb284e2-5b08-4e72-ae7b-bdf9c608bfa1" providerId="ADAL" clId="{66382CF3-08A1-4893-8D32-2EF3B65524AC}" dt="2023-09-15T14:35:00.948" v="14426" actId="26606"/>
          <ac:spMkLst>
            <pc:docMk/>
            <pc:sldMk cId="52255921" sldId="834"/>
            <ac:spMk id="9" creationId="{E7A60F2D-F256-10ED-6619-511062027FE3}"/>
          </ac:spMkLst>
        </pc:spChg>
        <pc:spChg chg="add mod">
          <ac:chgData name="Lucinda Charles" userId="bfb284e2-5b08-4e72-ae7b-bdf9c608bfa1" providerId="ADAL" clId="{66382CF3-08A1-4893-8D32-2EF3B65524AC}" dt="2023-09-15T14:35:00.979" v="14427" actId="26606"/>
          <ac:spMkLst>
            <pc:docMk/>
            <pc:sldMk cId="52255921" sldId="834"/>
            <ac:spMk id="11" creationId="{D39EB271-62EA-0D4F-829E-C5006E5FC89E}"/>
          </ac:spMkLst>
        </pc:spChg>
        <pc:graphicFrameChg chg="add del mod">
          <ac:chgData name="Lucinda Charles" userId="bfb284e2-5b08-4e72-ae7b-bdf9c608bfa1" providerId="ADAL" clId="{66382CF3-08A1-4893-8D32-2EF3B65524AC}" dt="2023-09-15T14:35:00.948" v="14426" actId="26606"/>
          <ac:graphicFrameMkLst>
            <pc:docMk/>
            <pc:sldMk cId="52255921" sldId="834"/>
            <ac:graphicFrameMk id="5" creationId="{F70D2C02-8D6A-8F1C-3721-EBC5FEFEA957}"/>
          </ac:graphicFrameMkLst>
        </pc:graphicFrameChg>
        <pc:graphicFrameChg chg="add mod">
          <ac:chgData name="Lucinda Charles" userId="bfb284e2-5b08-4e72-ae7b-bdf9c608bfa1" providerId="ADAL" clId="{66382CF3-08A1-4893-8D32-2EF3B65524AC}" dt="2023-09-15T14:35:00.979" v="14427" actId="26606"/>
          <ac:graphicFrameMkLst>
            <pc:docMk/>
            <pc:sldMk cId="52255921" sldId="834"/>
            <ac:graphicFrameMk id="12" creationId="{514C4694-EAA8-3DE9-FA92-0F48AE15394F}"/>
          </ac:graphicFrameMkLst>
        </pc:graphicFrameChg>
      </pc:sldChg>
      <pc:sldChg chg="add del">
        <pc:chgData name="Lucinda Charles" userId="bfb284e2-5b08-4e72-ae7b-bdf9c608bfa1" providerId="ADAL" clId="{66382CF3-08A1-4893-8D32-2EF3B65524AC}" dt="2023-09-15T12:54:06.729" v="13799" actId="47"/>
        <pc:sldMkLst>
          <pc:docMk/>
          <pc:sldMk cId="129715959" sldId="834"/>
        </pc:sldMkLst>
      </pc:sldChg>
      <pc:sldChg chg="add del">
        <pc:chgData name="Lucinda Charles" userId="bfb284e2-5b08-4e72-ae7b-bdf9c608bfa1" providerId="ADAL" clId="{66382CF3-08A1-4893-8D32-2EF3B65524AC}" dt="2023-09-15T15:00:20.352" v="14638" actId="47"/>
        <pc:sldMkLst>
          <pc:docMk/>
          <pc:sldMk cId="4144999332" sldId="834"/>
        </pc:sldMkLst>
      </pc:sldChg>
      <pc:sldChg chg="addSp delSp modSp new mod modNotesTx">
        <pc:chgData name="Lucinda Charles" userId="bfb284e2-5b08-4e72-ae7b-bdf9c608bfa1" providerId="ADAL" clId="{66382CF3-08A1-4893-8D32-2EF3B65524AC}" dt="2023-09-17T18:41:26.292" v="17617"/>
        <pc:sldMkLst>
          <pc:docMk/>
          <pc:sldMk cId="2261902323" sldId="835"/>
        </pc:sldMkLst>
        <pc:spChg chg="mod">
          <ac:chgData name="Lucinda Charles" userId="bfb284e2-5b08-4e72-ae7b-bdf9c608bfa1" providerId="ADAL" clId="{66382CF3-08A1-4893-8D32-2EF3B65524AC}" dt="2023-09-17T18:10:59.132" v="17392" actId="6549"/>
          <ac:spMkLst>
            <pc:docMk/>
            <pc:sldMk cId="2261902323" sldId="835"/>
            <ac:spMk id="2" creationId="{C523B9E7-9401-4689-B4D8-0444E2E1D19D}"/>
          </ac:spMkLst>
        </pc:spChg>
        <pc:spChg chg="del mod">
          <ac:chgData name="Lucinda Charles" userId="bfb284e2-5b08-4e72-ae7b-bdf9c608bfa1" providerId="ADAL" clId="{66382CF3-08A1-4893-8D32-2EF3B65524AC}" dt="2023-09-15T14:51:40.356" v="14623" actId="26606"/>
          <ac:spMkLst>
            <pc:docMk/>
            <pc:sldMk cId="2261902323" sldId="835"/>
            <ac:spMk id="3" creationId="{0312549E-F0FE-DF60-0583-7F0BB9F4F3CF}"/>
          </ac:spMkLst>
        </pc:spChg>
        <pc:spChg chg="add del">
          <ac:chgData name="Lucinda Charles" userId="bfb284e2-5b08-4e72-ae7b-bdf9c608bfa1" providerId="ADAL" clId="{66382CF3-08A1-4893-8D32-2EF3B65524AC}" dt="2023-09-15T14:48:55.365" v="14524" actId="478"/>
          <ac:spMkLst>
            <pc:docMk/>
            <pc:sldMk cId="2261902323" sldId="835"/>
            <ac:spMk id="5" creationId="{3BEB44F6-E66D-07ED-4B70-289674B8564C}"/>
          </ac:spMkLst>
        </pc:spChg>
        <pc:graphicFrameChg chg="add mod">
          <ac:chgData name="Lucinda Charles" userId="bfb284e2-5b08-4e72-ae7b-bdf9c608bfa1" providerId="ADAL" clId="{66382CF3-08A1-4893-8D32-2EF3B65524AC}" dt="2023-09-17T18:11:40.414" v="17405" actId="14100"/>
          <ac:graphicFrameMkLst>
            <pc:docMk/>
            <pc:sldMk cId="2261902323" sldId="835"/>
            <ac:graphicFrameMk id="6" creationId="{90C983E2-890E-D641-4166-9435543EC6A6}"/>
          </ac:graphicFrameMkLst>
        </pc:graphicFrameChg>
      </pc:sldChg>
      <pc:sldChg chg="add del">
        <pc:chgData name="Lucinda Charles" userId="bfb284e2-5b08-4e72-ae7b-bdf9c608bfa1" providerId="ADAL" clId="{66382CF3-08A1-4893-8D32-2EF3B65524AC}" dt="2023-09-15T16:01:09.693" v="15778" actId="47"/>
        <pc:sldMkLst>
          <pc:docMk/>
          <pc:sldMk cId="969407255" sldId="836"/>
        </pc:sldMkLst>
      </pc:sldChg>
      <pc:sldChg chg="addSp delSp modSp add del mod modClrScheme chgLayout modNotesTx">
        <pc:chgData name="Lucinda Charles" userId="bfb284e2-5b08-4e72-ae7b-bdf9c608bfa1" providerId="ADAL" clId="{66382CF3-08A1-4893-8D32-2EF3B65524AC}" dt="2023-09-17T18:07:59.267" v="17381" actId="47"/>
        <pc:sldMkLst>
          <pc:docMk/>
          <pc:sldMk cId="620771498" sldId="837"/>
        </pc:sldMkLst>
        <pc:spChg chg="mod">
          <ac:chgData name="Lucinda Charles" userId="bfb284e2-5b08-4e72-ae7b-bdf9c608bfa1" providerId="ADAL" clId="{66382CF3-08A1-4893-8D32-2EF3B65524AC}" dt="2023-09-17T17:58:28.705" v="17320" actId="26606"/>
          <ac:spMkLst>
            <pc:docMk/>
            <pc:sldMk cId="620771498" sldId="837"/>
            <ac:spMk id="2" creationId="{161455DD-5D6E-5FBE-7636-9E59617F918D}"/>
          </ac:spMkLst>
        </pc:spChg>
        <pc:spChg chg="add del mod">
          <ac:chgData name="Lucinda Charles" userId="bfb284e2-5b08-4e72-ae7b-bdf9c608bfa1" providerId="ADAL" clId="{66382CF3-08A1-4893-8D32-2EF3B65524AC}" dt="2023-09-17T18:02:43.261" v="17376" actId="27636"/>
          <ac:spMkLst>
            <pc:docMk/>
            <pc:sldMk cId="620771498" sldId="837"/>
            <ac:spMk id="3" creationId="{AA3C29DA-B827-7550-9CDB-442F337A9945}"/>
          </ac:spMkLst>
        </pc:spChg>
        <pc:spChg chg="add del mod">
          <ac:chgData name="Lucinda Charles" userId="bfb284e2-5b08-4e72-ae7b-bdf9c608bfa1" providerId="ADAL" clId="{66382CF3-08A1-4893-8D32-2EF3B65524AC}" dt="2023-09-15T15:32:46.123" v="15461" actId="478"/>
          <ac:spMkLst>
            <pc:docMk/>
            <pc:sldMk cId="620771498" sldId="837"/>
            <ac:spMk id="5" creationId="{FA492C43-73A3-230A-A75A-0092F9903EC8}"/>
          </ac:spMkLst>
        </pc:spChg>
        <pc:spChg chg="add del mod">
          <ac:chgData name="Lucinda Charles" userId="bfb284e2-5b08-4e72-ae7b-bdf9c608bfa1" providerId="ADAL" clId="{66382CF3-08A1-4893-8D32-2EF3B65524AC}" dt="2023-09-17T17:58:28.705" v="17320" actId="26606"/>
          <ac:spMkLst>
            <pc:docMk/>
            <pc:sldMk cId="620771498" sldId="837"/>
            <ac:spMk id="9" creationId="{830448AA-6F9C-8613-3A05-4FDFB48B86E1}"/>
          </ac:spMkLst>
        </pc:spChg>
        <pc:spChg chg="add del">
          <ac:chgData name="Lucinda Charles" userId="bfb284e2-5b08-4e72-ae7b-bdf9c608bfa1" providerId="ADAL" clId="{66382CF3-08A1-4893-8D32-2EF3B65524AC}" dt="2023-09-15T15:34:32.366" v="15473" actId="26606"/>
          <ac:spMkLst>
            <pc:docMk/>
            <pc:sldMk cId="620771498" sldId="837"/>
            <ac:spMk id="17" creationId="{B698EFE2-9583-311C-E5E3-C73A3A0F4949}"/>
          </ac:spMkLst>
        </pc:spChg>
        <pc:spChg chg="add del mod">
          <ac:chgData name="Lucinda Charles" userId="bfb284e2-5b08-4e72-ae7b-bdf9c608bfa1" providerId="ADAL" clId="{66382CF3-08A1-4893-8D32-2EF3B65524AC}" dt="2023-09-17T17:57:47.395" v="17318" actId="478"/>
          <ac:spMkLst>
            <pc:docMk/>
            <pc:sldMk cId="620771498" sldId="837"/>
            <ac:spMk id="22" creationId="{75E38456-0D39-4772-DD9A-5C02259A1019}"/>
          </ac:spMkLst>
        </pc:spChg>
        <pc:spChg chg="add del">
          <ac:chgData name="Lucinda Charles" userId="bfb284e2-5b08-4e72-ae7b-bdf9c608bfa1" providerId="ADAL" clId="{66382CF3-08A1-4893-8D32-2EF3B65524AC}" dt="2023-09-15T15:34:24.284" v="15472" actId="26606"/>
          <ac:spMkLst>
            <pc:docMk/>
            <pc:sldMk cId="620771498" sldId="837"/>
            <ac:spMk id="23" creationId="{5A1D52B2-E0A3-7551-E408-7F001E7E2E81}"/>
          </ac:spMkLst>
        </pc:spChg>
        <pc:spChg chg="add del">
          <ac:chgData name="Lucinda Charles" userId="bfb284e2-5b08-4e72-ae7b-bdf9c608bfa1" providerId="ADAL" clId="{66382CF3-08A1-4893-8D32-2EF3B65524AC}" dt="2023-09-15T16:00:38.994" v="15777" actId="26606"/>
          <ac:spMkLst>
            <pc:docMk/>
            <pc:sldMk cId="620771498" sldId="837"/>
            <ac:spMk id="27" creationId="{9AD9BA63-8442-7EB0-EE0B-A641AADE4E89}"/>
          </ac:spMkLst>
        </pc:spChg>
        <pc:spChg chg="add del mod">
          <ac:chgData name="Lucinda Charles" userId="bfb284e2-5b08-4e72-ae7b-bdf9c608bfa1" providerId="ADAL" clId="{66382CF3-08A1-4893-8D32-2EF3B65524AC}" dt="2023-09-15T16:00:04.537" v="15773" actId="26606"/>
          <ac:spMkLst>
            <pc:docMk/>
            <pc:sldMk cId="620771498" sldId="837"/>
            <ac:spMk id="28" creationId="{8F9BA62C-1042-8A6A-DB09-AC9E088652C3}"/>
          </ac:spMkLst>
        </pc:spChg>
        <pc:graphicFrameChg chg="add del">
          <ac:chgData name="Lucinda Charles" userId="bfb284e2-5b08-4e72-ae7b-bdf9c608bfa1" providerId="ADAL" clId="{66382CF3-08A1-4893-8D32-2EF3B65524AC}" dt="2023-09-17T17:58:28.705" v="17320" actId="26606"/>
          <ac:graphicFrameMkLst>
            <pc:docMk/>
            <pc:sldMk cId="620771498" sldId="837"/>
            <ac:graphicFrameMk id="6" creationId="{3F46AFE4-3C94-618F-38BC-A4249C754D7C}"/>
          </ac:graphicFrameMkLst>
        </pc:graphicFrameChg>
        <pc:graphicFrameChg chg="del mod">
          <ac:chgData name="Lucinda Charles" userId="bfb284e2-5b08-4e72-ae7b-bdf9c608bfa1" providerId="ADAL" clId="{66382CF3-08A1-4893-8D32-2EF3B65524AC}" dt="2023-09-15T15:32:15.706" v="15458" actId="478"/>
          <ac:graphicFrameMkLst>
            <pc:docMk/>
            <pc:sldMk cId="620771498" sldId="837"/>
            <ac:graphicFrameMk id="18" creationId="{A49499B8-9FCC-E1FF-7CD6-E0B349FEC801}"/>
          </ac:graphicFrameMkLst>
        </pc:graphicFrameChg>
        <pc:graphicFrameChg chg="add del">
          <ac:chgData name="Lucinda Charles" userId="bfb284e2-5b08-4e72-ae7b-bdf9c608bfa1" providerId="ADAL" clId="{66382CF3-08A1-4893-8D32-2EF3B65524AC}" dt="2023-09-15T15:34:24.284" v="15472" actId="26606"/>
          <ac:graphicFrameMkLst>
            <pc:docMk/>
            <pc:sldMk cId="620771498" sldId="837"/>
            <ac:graphicFrameMk id="19" creationId="{565BE6BB-C574-44B0-D07C-40F104B86A01}"/>
          </ac:graphicFrameMkLst>
        </pc:graphicFrameChg>
        <pc:graphicFrameChg chg="add del">
          <ac:chgData name="Lucinda Charles" userId="bfb284e2-5b08-4e72-ae7b-bdf9c608bfa1" providerId="ADAL" clId="{66382CF3-08A1-4893-8D32-2EF3B65524AC}" dt="2023-09-15T16:00:04.537" v="15773" actId="26606"/>
          <ac:graphicFrameMkLst>
            <pc:docMk/>
            <pc:sldMk cId="620771498" sldId="837"/>
            <ac:graphicFrameMk id="24" creationId="{44C2EFA6-C435-49C8-2533-57543DD715C5}"/>
          </ac:graphicFrameMkLst>
        </pc:graphicFrameChg>
        <pc:graphicFrameChg chg="add del">
          <ac:chgData name="Lucinda Charles" userId="bfb284e2-5b08-4e72-ae7b-bdf9c608bfa1" providerId="ADAL" clId="{66382CF3-08A1-4893-8D32-2EF3B65524AC}" dt="2023-09-15T16:00:30.137" v="15775" actId="26606"/>
          <ac:graphicFrameMkLst>
            <pc:docMk/>
            <pc:sldMk cId="620771498" sldId="837"/>
            <ac:graphicFrameMk id="25" creationId="{3FA413EC-393A-FFB1-A967-DE15D5844574}"/>
          </ac:graphicFrameMkLst>
        </pc:graphicFrameChg>
        <pc:graphicFrameChg chg="add del">
          <ac:chgData name="Lucinda Charles" userId="bfb284e2-5b08-4e72-ae7b-bdf9c608bfa1" providerId="ADAL" clId="{66382CF3-08A1-4893-8D32-2EF3B65524AC}" dt="2023-09-15T16:00:38.994" v="15777" actId="26606"/>
          <ac:graphicFrameMkLst>
            <pc:docMk/>
            <pc:sldMk cId="620771498" sldId="837"/>
            <ac:graphicFrameMk id="29" creationId="{3BAFFA0F-118D-139F-5750-3224557AF212}"/>
          </ac:graphicFrameMkLst>
        </pc:graphicFrameChg>
      </pc:sldChg>
      <pc:sldChg chg="addSp delSp modSp add del mod ord modNotesTx">
        <pc:chgData name="Lucinda Charles" userId="bfb284e2-5b08-4e72-ae7b-bdf9c608bfa1" providerId="ADAL" clId="{66382CF3-08A1-4893-8D32-2EF3B65524AC}" dt="2023-09-17T16:51:33.465" v="16773" actId="47"/>
        <pc:sldMkLst>
          <pc:docMk/>
          <pc:sldMk cId="780544582" sldId="838"/>
        </pc:sldMkLst>
        <pc:spChg chg="mod">
          <ac:chgData name="Lucinda Charles" userId="bfb284e2-5b08-4e72-ae7b-bdf9c608bfa1" providerId="ADAL" clId="{66382CF3-08A1-4893-8D32-2EF3B65524AC}" dt="2023-09-17T15:22:23.900" v="16296"/>
          <ac:spMkLst>
            <pc:docMk/>
            <pc:sldMk cId="780544582" sldId="838"/>
            <ac:spMk id="2" creationId="{161455DD-5D6E-5FBE-7636-9E59617F918D}"/>
          </ac:spMkLst>
        </pc:spChg>
        <pc:spChg chg="mod">
          <ac:chgData name="Lucinda Charles" userId="bfb284e2-5b08-4e72-ae7b-bdf9c608bfa1" providerId="ADAL" clId="{66382CF3-08A1-4893-8D32-2EF3B65524AC}" dt="2023-09-17T16:05:34.281" v="16528" actId="20577"/>
          <ac:spMkLst>
            <pc:docMk/>
            <pc:sldMk cId="780544582" sldId="838"/>
            <ac:spMk id="3" creationId="{55C57A36-31FF-7F68-ABB5-71CA2F04FEF7}"/>
          </ac:spMkLst>
        </pc:spChg>
        <pc:picChg chg="add del mod">
          <ac:chgData name="Lucinda Charles" userId="bfb284e2-5b08-4e72-ae7b-bdf9c608bfa1" providerId="ADAL" clId="{66382CF3-08A1-4893-8D32-2EF3B65524AC}" dt="2023-09-17T15:57:21.254" v="16399" actId="478"/>
          <ac:picMkLst>
            <pc:docMk/>
            <pc:sldMk cId="780544582" sldId="838"/>
            <ac:picMk id="4" creationId="{9388E54D-9F34-F368-EFA4-36B1CDBFE489}"/>
          </ac:picMkLst>
        </pc:picChg>
      </pc:sldChg>
      <pc:sldChg chg="add del">
        <pc:chgData name="Lucinda Charles" userId="bfb284e2-5b08-4e72-ae7b-bdf9c608bfa1" providerId="ADAL" clId="{66382CF3-08A1-4893-8D32-2EF3B65524AC}" dt="2023-09-15T15:41:29.511" v="15593" actId="47"/>
        <pc:sldMkLst>
          <pc:docMk/>
          <pc:sldMk cId="1110943923" sldId="838"/>
        </pc:sldMkLst>
      </pc:sldChg>
      <pc:sldChg chg="add del">
        <pc:chgData name="Lucinda Charles" userId="bfb284e2-5b08-4e72-ae7b-bdf9c608bfa1" providerId="ADAL" clId="{66382CF3-08A1-4893-8D32-2EF3B65524AC}" dt="2023-09-15T15:59:19.056" v="15771" actId="47"/>
        <pc:sldMkLst>
          <pc:docMk/>
          <pc:sldMk cId="2145912058" sldId="838"/>
        </pc:sldMkLst>
      </pc:sldChg>
      <pc:sldChg chg="new del">
        <pc:chgData name="Lucinda Charles" userId="bfb284e2-5b08-4e72-ae7b-bdf9c608bfa1" providerId="ADAL" clId="{66382CF3-08A1-4893-8D32-2EF3B65524AC}" dt="2023-09-17T16:07:39.830" v="16653" actId="47"/>
        <pc:sldMkLst>
          <pc:docMk/>
          <pc:sldMk cId="598452956" sldId="839"/>
        </pc:sldMkLst>
      </pc:sldChg>
      <pc:sldChg chg="addSp delSp modSp new del mod">
        <pc:chgData name="Lucinda Charles" userId="bfb284e2-5b08-4e72-ae7b-bdf9c608bfa1" providerId="ADAL" clId="{66382CF3-08A1-4893-8D32-2EF3B65524AC}" dt="2023-09-17T16:51:33.465" v="16773" actId="47"/>
        <pc:sldMkLst>
          <pc:docMk/>
          <pc:sldMk cId="776122921" sldId="839"/>
        </pc:sldMkLst>
        <pc:spChg chg="mod">
          <ac:chgData name="Lucinda Charles" userId="bfb284e2-5b08-4e72-ae7b-bdf9c608bfa1" providerId="ADAL" clId="{66382CF3-08A1-4893-8D32-2EF3B65524AC}" dt="2023-09-17T16:08:09.066" v="16655"/>
          <ac:spMkLst>
            <pc:docMk/>
            <pc:sldMk cId="776122921" sldId="839"/>
            <ac:spMk id="2" creationId="{135704F1-94C6-B68F-181D-B69957E2CCEA}"/>
          </ac:spMkLst>
        </pc:spChg>
        <pc:spChg chg="mod">
          <ac:chgData name="Lucinda Charles" userId="bfb284e2-5b08-4e72-ae7b-bdf9c608bfa1" providerId="ADAL" clId="{66382CF3-08A1-4893-8D32-2EF3B65524AC}" dt="2023-09-17T16:15:47.389" v="16659" actId="20577"/>
          <ac:spMkLst>
            <pc:docMk/>
            <pc:sldMk cId="776122921" sldId="839"/>
            <ac:spMk id="3" creationId="{42CC5D24-8A2B-7D34-8823-88F702C697E1}"/>
          </ac:spMkLst>
        </pc:spChg>
        <pc:spChg chg="del">
          <ac:chgData name="Lucinda Charles" userId="bfb284e2-5b08-4e72-ae7b-bdf9c608bfa1" providerId="ADAL" clId="{66382CF3-08A1-4893-8D32-2EF3B65524AC}" dt="2023-09-17T16:37:30.647" v="16688" actId="931"/>
          <ac:spMkLst>
            <pc:docMk/>
            <pc:sldMk cId="776122921" sldId="839"/>
            <ac:spMk id="4" creationId="{E057D505-E851-C4E5-05B3-CEDC7AD11B5E}"/>
          </ac:spMkLst>
        </pc:spChg>
        <pc:spChg chg="add mod">
          <ac:chgData name="Lucinda Charles" userId="bfb284e2-5b08-4e72-ae7b-bdf9c608bfa1" providerId="ADAL" clId="{66382CF3-08A1-4893-8D32-2EF3B65524AC}" dt="2023-09-17T16:17:31.362" v="16661" actId="14100"/>
          <ac:spMkLst>
            <pc:docMk/>
            <pc:sldMk cId="776122921" sldId="839"/>
            <ac:spMk id="5" creationId="{8D7F4BA7-5631-7653-7FAC-30E6C32E2E9F}"/>
          </ac:spMkLst>
        </pc:spChg>
        <pc:picChg chg="add del mod">
          <ac:chgData name="Lucinda Charles" userId="bfb284e2-5b08-4e72-ae7b-bdf9c608bfa1" providerId="ADAL" clId="{66382CF3-08A1-4893-8D32-2EF3B65524AC}" dt="2023-09-17T16:20:50.997" v="16678" actId="478"/>
          <ac:picMkLst>
            <pc:docMk/>
            <pc:sldMk cId="776122921" sldId="839"/>
            <ac:picMk id="7" creationId="{1803B443-D62C-2280-3B29-FC52C5B804E5}"/>
          </ac:picMkLst>
        </pc:picChg>
        <pc:picChg chg="add del mod">
          <ac:chgData name="Lucinda Charles" userId="bfb284e2-5b08-4e72-ae7b-bdf9c608bfa1" providerId="ADAL" clId="{66382CF3-08A1-4893-8D32-2EF3B65524AC}" dt="2023-09-17T16:19:29.475" v="16674" actId="478"/>
          <ac:picMkLst>
            <pc:docMk/>
            <pc:sldMk cId="776122921" sldId="839"/>
            <ac:picMk id="9" creationId="{912AA666-BEA4-19B1-D3C2-2B671AB98DCB}"/>
          </ac:picMkLst>
        </pc:picChg>
        <pc:picChg chg="add del mod">
          <ac:chgData name="Lucinda Charles" userId="bfb284e2-5b08-4e72-ae7b-bdf9c608bfa1" providerId="ADAL" clId="{66382CF3-08A1-4893-8D32-2EF3B65524AC}" dt="2023-09-17T16:20:43.167" v="16677" actId="478"/>
          <ac:picMkLst>
            <pc:docMk/>
            <pc:sldMk cId="776122921" sldId="839"/>
            <ac:picMk id="11" creationId="{0B2FB964-A00C-E53D-9F4E-1480FF3945FA}"/>
          </ac:picMkLst>
        </pc:picChg>
        <pc:picChg chg="add del mod">
          <ac:chgData name="Lucinda Charles" userId="bfb284e2-5b08-4e72-ae7b-bdf9c608bfa1" providerId="ADAL" clId="{66382CF3-08A1-4893-8D32-2EF3B65524AC}" dt="2023-09-17T16:22:06.647" v="16686" actId="478"/>
          <ac:picMkLst>
            <pc:docMk/>
            <pc:sldMk cId="776122921" sldId="839"/>
            <ac:picMk id="12" creationId="{8C79124A-6234-CDF4-B86A-64C4BACFD3AF}"/>
          </ac:picMkLst>
        </pc:picChg>
        <pc:picChg chg="add mod">
          <ac:chgData name="Lucinda Charles" userId="bfb284e2-5b08-4e72-ae7b-bdf9c608bfa1" providerId="ADAL" clId="{66382CF3-08A1-4893-8D32-2EF3B65524AC}" dt="2023-09-17T16:37:30.647" v="16688" actId="931"/>
          <ac:picMkLst>
            <pc:docMk/>
            <pc:sldMk cId="776122921" sldId="839"/>
            <ac:picMk id="14" creationId="{95C2FA0B-F2A5-27D1-E06A-BB8A667982AC}"/>
          </ac:picMkLst>
        </pc:picChg>
        <pc:picChg chg="add del mod">
          <ac:chgData name="Lucinda Charles" userId="bfb284e2-5b08-4e72-ae7b-bdf9c608bfa1" providerId="ADAL" clId="{66382CF3-08A1-4893-8D32-2EF3B65524AC}" dt="2023-09-17T16:38:17.254" v="16690" actId="478"/>
          <ac:picMkLst>
            <pc:docMk/>
            <pc:sldMk cId="776122921" sldId="839"/>
            <ac:picMk id="16" creationId="{79036124-4E01-5115-B9E8-5DDE969135E8}"/>
          </ac:picMkLst>
        </pc:picChg>
      </pc:sldChg>
      <pc:sldChg chg="addSp delSp modSp new del mod">
        <pc:chgData name="Lucinda Charles" userId="bfb284e2-5b08-4e72-ae7b-bdf9c608bfa1" providerId="ADAL" clId="{66382CF3-08A1-4893-8D32-2EF3B65524AC}" dt="2023-09-17T15:55:02.425" v="16391" actId="47"/>
        <pc:sldMkLst>
          <pc:docMk/>
          <pc:sldMk cId="4243936003" sldId="839"/>
        </pc:sldMkLst>
        <pc:spChg chg="mod">
          <ac:chgData name="Lucinda Charles" userId="bfb284e2-5b08-4e72-ae7b-bdf9c608bfa1" providerId="ADAL" clId="{66382CF3-08A1-4893-8D32-2EF3B65524AC}" dt="2023-09-17T15:54:12.068" v="16382"/>
          <ac:spMkLst>
            <pc:docMk/>
            <pc:sldMk cId="4243936003" sldId="839"/>
            <ac:spMk id="2" creationId="{CA39BF6D-3CB6-9083-D3F6-1D9B311FE54A}"/>
          </ac:spMkLst>
        </pc:spChg>
        <pc:spChg chg="del">
          <ac:chgData name="Lucinda Charles" userId="bfb284e2-5b08-4e72-ae7b-bdf9c608bfa1" providerId="ADAL" clId="{66382CF3-08A1-4893-8D32-2EF3B65524AC}" dt="2023-09-17T15:53:02.499" v="16379"/>
          <ac:spMkLst>
            <pc:docMk/>
            <pc:sldMk cId="4243936003" sldId="839"/>
            <ac:spMk id="3" creationId="{3D66FA40-E3D2-2DB7-962D-615C8BBDD830}"/>
          </ac:spMkLst>
        </pc:spChg>
        <pc:spChg chg="add del">
          <ac:chgData name="Lucinda Charles" userId="bfb284e2-5b08-4e72-ae7b-bdf9c608bfa1" providerId="ADAL" clId="{66382CF3-08A1-4893-8D32-2EF3B65524AC}" dt="2023-09-17T15:52:57.562" v="16378"/>
          <ac:spMkLst>
            <pc:docMk/>
            <pc:sldMk cId="4243936003" sldId="839"/>
            <ac:spMk id="4" creationId="{77A95748-C404-40C9-F0C3-B3F11A1366EC}"/>
          </ac:spMkLst>
        </pc:spChg>
        <pc:spChg chg="add del mod">
          <ac:chgData name="Lucinda Charles" userId="bfb284e2-5b08-4e72-ae7b-bdf9c608bfa1" providerId="ADAL" clId="{66382CF3-08A1-4893-8D32-2EF3B65524AC}" dt="2023-09-17T15:54:30.215" v="16386" actId="478"/>
          <ac:spMkLst>
            <pc:docMk/>
            <pc:sldMk cId="4243936003" sldId="839"/>
            <ac:spMk id="8" creationId="{4DE192D7-58B8-8137-4D00-8CA0FC6884F1}"/>
          </ac:spMkLst>
        </pc:spChg>
        <pc:spChg chg="add del">
          <ac:chgData name="Lucinda Charles" userId="bfb284e2-5b08-4e72-ae7b-bdf9c608bfa1" providerId="ADAL" clId="{66382CF3-08A1-4893-8D32-2EF3B65524AC}" dt="2023-09-17T15:54:39.194" v="16388" actId="478"/>
          <ac:spMkLst>
            <pc:docMk/>
            <pc:sldMk cId="4243936003" sldId="839"/>
            <ac:spMk id="10" creationId="{B7C35652-9A6B-F0FD-6A06-9DD54C69382D}"/>
          </ac:spMkLst>
        </pc:spChg>
        <pc:spChg chg="add mod">
          <ac:chgData name="Lucinda Charles" userId="bfb284e2-5b08-4e72-ae7b-bdf9c608bfa1" providerId="ADAL" clId="{66382CF3-08A1-4893-8D32-2EF3B65524AC}" dt="2023-09-17T15:54:54.778" v="16390" actId="1076"/>
          <ac:spMkLst>
            <pc:docMk/>
            <pc:sldMk cId="4243936003" sldId="839"/>
            <ac:spMk id="11" creationId="{DC19D917-7E52-9BC4-5BBF-EC9EC3F920C0}"/>
          </ac:spMkLst>
        </pc:spChg>
        <pc:picChg chg="add del mod">
          <ac:chgData name="Lucinda Charles" userId="bfb284e2-5b08-4e72-ae7b-bdf9c608bfa1" providerId="ADAL" clId="{66382CF3-08A1-4893-8D32-2EF3B65524AC}" dt="2023-09-17T15:52:57.562" v="16378"/>
          <ac:picMkLst>
            <pc:docMk/>
            <pc:sldMk cId="4243936003" sldId="839"/>
            <ac:picMk id="5" creationId="{1E375600-041F-B0D3-E42B-525BDA1AF859}"/>
          </ac:picMkLst>
        </pc:picChg>
        <pc:picChg chg="add mod">
          <ac:chgData name="Lucinda Charles" userId="bfb284e2-5b08-4e72-ae7b-bdf9c608bfa1" providerId="ADAL" clId="{66382CF3-08A1-4893-8D32-2EF3B65524AC}" dt="2023-09-17T15:53:15.634" v="16381" actId="1076"/>
          <ac:picMkLst>
            <pc:docMk/>
            <pc:sldMk cId="4243936003" sldId="839"/>
            <ac:picMk id="6" creationId="{8E166F51-0F2E-4096-CBFA-C10CD055BA09}"/>
          </ac:picMkLst>
        </pc:picChg>
      </pc:sldChg>
      <pc:sldChg chg="add ord">
        <pc:chgData name="Lucinda Charles" userId="bfb284e2-5b08-4e72-ae7b-bdf9c608bfa1" providerId="ADAL" clId="{66382CF3-08A1-4893-8D32-2EF3B65524AC}" dt="2023-09-17T20:29:24.331" v="17932"/>
        <pc:sldMkLst>
          <pc:docMk/>
          <pc:sldMk cId="3760650898" sldId="840"/>
        </pc:sldMkLst>
      </pc:sldChg>
      <pc:sldChg chg="addSp delSp modSp add mod modNotesTx">
        <pc:chgData name="Lucinda Charles" userId="bfb284e2-5b08-4e72-ae7b-bdf9c608bfa1" providerId="ADAL" clId="{66382CF3-08A1-4893-8D32-2EF3B65524AC}" dt="2023-09-17T17:33:56.600" v="17212" actId="14100"/>
        <pc:sldMkLst>
          <pc:docMk/>
          <pc:sldMk cId="166295957" sldId="841"/>
        </pc:sldMkLst>
        <pc:spChg chg="mod">
          <ac:chgData name="Lucinda Charles" userId="bfb284e2-5b08-4e72-ae7b-bdf9c608bfa1" providerId="ADAL" clId="{66382CF3-08A1-4893-8D32-2EF3B65524AC}" dt="2023-09-17T16:45:55.708" v="16716" actId="6549"/>
          <ac:spMkLst>
            <pc:docMk/>
            <pc:sldMk cId="166295957" sldId="841"/>
            <ac:spMk id="2" creationId="{161455DD-5D6E-5FBE-7636-9E59617F918D}"/>
          </ac:spMkLst>
        </pc:spChg>
        <pc:spChg chg="mod">
          <ac:chgData name="Lucinda Charles" userId="bfb284e2-5b08-4e72-ae7b-bdf9c608bfa1" providerId="ADAL" clId="{66382CF3-08A1-4893-8D32-2EF3B65524AC}" dt="2023-09-17T17:11:45.722" v="16958" actId="12"/>
          <ac:spMkLst>
            <pc:docMk/>
            <pc:sldMk cId="166295957" sldId="841"/>
            <ac:spMk id="3" creationId="{55C57A36-31FF-7F68-ABB5-71CA2F04FEF7}"/>
          </ac:spMkLst>
        </pc:spChg>
        <pc:spChg chg="add mod">
          <ac:chgData name="Lucinda Charles" userId="bfb284e2-5b08-4e72-ae7b-bdf9c608bfa1" providerId="ADAL" clId="{66382CF3-08A1-4893-8D32-2EF3B65524AC}" dt="2023-09-17T17:08:46.183" v="16934" actId="255"/>
          <ac:spMkLst>
            <pc:docMk/>
            <pc:sldMk cId="166295957" sldId="841"/>
            <ac:spMk id="8" creationId="{097724F7-F631-96F0-B9F5-93F645AB01FC}"/>
          </ac:spMkLst>
        </pc:spChg>
        <pc:spChg chg="add del mod">
          <ac:chgData name="Lucinda Charles" userId="bfb284e2-5b08-4e72-ae7b-bdf9c608bfa1" providerId="ADAL" clId="{66382CF3-08A1-4893-8D32-2EF3B65524AC}" dt="2023-09-17T17:31:53.476" v="17197" actId="11529"/>
          <ac:spMkLst>
            <pc:docMk/>
            <pc:sldMk cId="166295957" sldId="841"/>
            <ac:spMk id="9" creationId="{43D6346A-9FF5-6E73-D1EF-918C7DA78F29}"/>
          </ac:spMkLst>
        </pc:spChg>
        <pc:spChg chg="add mod">
          <ac:chgData name="Lucinda Charles" userId="bfb284e2-5b08-4e72-ae7b-bdf9c608bfa1" providerId="ADAL" clId="{66382CF3-08A1-4893-8D32-2EF3B65524AC}" dt="2023-09-17T17:33:11.039" v="17208" actId="14100"/>
          <ac:spMkLst>
            <pc:docMk/>
            <pc:sldMk cId="166295957" sldId="841"/>
            <ac:spMk id="10" creationId="{B81E01AF-F00C-4A21-E58D-CB84596B12D0}"/>
          </ac:spMkLst>
        </pc:spChg>
        <pc:spChg chg="add mod">
          <ac:chgData name="Lucinda Charles" userId="bfb284e2-5b08-4e72-ae7b-bdf9c608bfa1" providerId="ADAL" clId="{66382CF3-08A1-4893-8D32-2EF3B65524AC}" dt="2023-09-17T17:33:56.600" v="17212" actId="14100"/>
          <ac:spMkLst>
            <pc:docMk/>
            <pc:sldMk cId="166295957" sldId="841"/>
            <ac:spMk id="11" creationId="{327A0683-5240-1087-AB90-64FE9EB53A42}"/>
          </ac:spMkLst>
        </pc:spChg>
        <pc:graphicFrameChg chg="add mod">
          <ac:chgData name="Lucinda Charles" userId="bfb284e2-5b08-4e72-ae7b-bdf9c608bfa1" providerId="ADAL" clId="{66382CF3-08A1-4893-8D32-2EF3B65524AC}" dt="2023-09-17T17:12:18.936" v="16959" actId="1076"/>
          <ac:graphicFrameMkLst>
            <pc:docMk/>
            <pc:sldMk cId="166295957" sldId="841"/>
            <ac:graphicFrameMk id="4" creationId="{55154CBC-30BB-45A2-06C9-A6EBE31E6594}"/>
          </ac:graphicFrameMkLst>
        </pc:graphicFrameChg>
        <pc:graphicFrameChg chg="add del mod modGraphic">
          <ac:chgData name="Lucinda Charles" userId="bfb284e2-5b08-4e72-ae7b-bdf9c608bfa1" providerId="ADAL" clId="{66382CF3-08A1-4893-8D32-2EF3B65524AC}" dt="2023-09-17T16:47:05.750" v="16719" actId="478"/>
          <ac:graphicFrameMkLst>
            <pc:docMk/>
            <pc:sldMk cId="166295957" sldId="841"/>
            <ac:graphicFrameMk id="5" creationId="{DA50B641-4051-EFC6-C96B-E1794B4D802E}"/>
          </ac:graphicFrameMkLst>
        </pc:graphicFrameChg>
        <pc:picChg chg="add del mod">
          <ac:chgData name="Lucinda Charles" userId="bfb284e2-5b08-4e72-ae7b-bdf9c608bfa1" providerId="ADAL" clId="{66382CF3-08A1-4893-8D32-2EF3B65524AC}" dt="2023-09-17T17:31:17.578" v="17192" actId="2085"/>
          <ac:picMkLst>
            <pc:docMk/>
            <pc:sldMk cId="166295957" sldId="841"/>
            <ac:picMk id="7" creationId="{20ECDF4A-9FBE-0E81-9D98-6DB7D242795C}"/>
          </ac:picMkLst>
        </pc:picChg>
      </pc:sldChg>
      <pc:sldChg chg="new del">
        <pc:chgData name="Lucinda Charles" userId="bfb284e2-5b08-4e72-ae7b-bdf9c608bfa1" providerId="ADAL" clId="{66382CF3-08A1-4893-8D32-2EF3B65524AC}" dt="2023-09-17T17:23:52.847" v="17158" actId="47"/>
        <pc:sldMkLst>
          <pc:docMk/>
          <pc:sldMk cId="199680160" sldId="842"/>
        </pc:sldMkLst>
      </pc:sldChg>
      <pc:sldChg chg="addSp delSp modSp new add del mod ord modNotesTx">
        <pc:chgData name="Lucinda Charles" userId="bfb284e2-5b08-4e72-ae7b-bdf9c608bfa1" providerId="ADAL" clId="{66382CF3-08A1-4893-8D32-2EF3B65524AC}" dt="2023-09-17T18:56:26.333" v="17784" actId="6549"/>
        <pc:sldMkLst>
          <pc:docMk/>
          <pc:sldMk cId="2489886464" sldId="842"/>
        </pc:sldMkLst>
        <pc:spChg chg="mod">
          <ac:chgData name="Lucinda Charles" userId="bfb284e2-5b08-4e72-ae7b-bdf9c608bfa1" providerId="ADAL" clId="{66382CF3-08A1-4893-8D32-2EF3B65524AC}" dt="2023-09-17T17:35:13.290" v="17213"/>
          <ac:spMkLst>
            <pc:docMk/>
            <pc:sldMk cId="2489886464" sldId="842"/>
            <ac:spMk id="2" creationId="{124FB913-F1A7-FCDC-92E9-71EA9E84517D}"/>
          </ac:spMkLst>
        </pc:spChg>
        <pc:spChg chg="mod">
          <ac:chgData name="Lucinda Charles" userId="bfb284e2-5b08-4e72-ae7b-bdf9c608bfa1" providerId="ADAL" clId="{66382CF3-08A1-4893-8D32-2EF3B65524AC}" dt="2023-09-17T18:07:38.553" v="17380" actId="14100"/>
          <ac:spMkLst>
            <pc:docMk/>
            <pc:sldMk cId="2489886464" sldId="842"/>
            <ac:spMk id="3" creationId="{2BE1B7B0-5670-2CE0-FCB0-90F44D4A034E}"/>
          </ac:spMkLst>
        </pc:spChg>
        <pc:spChg chg="del">
          <ac:chgData name="Lucinda Charles" userId="bfb284e2-5b08-4e72-ae7b-bdf9c608bfa1" providerId="ADAL" clId="{66382CF3-08A1-4893-8D32-2EF3B65524AC}" dt="2023-09-17T17:23:59.201" v="17160"/>
          <ac:spMkLst>
            <pc:docMk/>
            <pc:sldMk cId="2489886464" sldId="842"/>
            <ac:spMk id="4" creationId="{6BEFD6B4-404F-C947-4A18-C7CB21616F12}"/>
          </ac:spMkLst>
        </pc:spChg>
        <pc:spChg chg="add del mod">
          <ac:chgData name="Lucinda Charles" userId="bfb284e2-5b08-4e72-ae7b-bdf9c608bfa1" providerId="ADAL" clId="{66382CF3-08A1-4893-8D32-2EF3B65524AC}" dt="2023-09-17T18:19:43.350" v="17407" actId="22"/>
          <ac:spMkLst>
            <pc:docMk/>
            <pc:sldMk cId="2489886464" sldId="842"/>
            <ac:spMk id="8" creationId="{B69C2A3C-F795-9F87-E6A0-540EA8D582F7}"/>
          </ac:spMkLst>
        </pc:spChg>
        <pc:spChg chg="add del mod">
          <ac:chgData name="Lucinda Charles" userId="bfb284e2-5b08-4e72-ae7b-bdf9c608bfa1" providerId="ADAL" clId="{66382CF3-08A1-4893-8D32-2EF3B65524AC}" dt="2023-09-17T18:22:22.012" v="17411" actId="22"/>
          <ac:spMkLst>
            <pc:docMk/>
            <pc:sldMk cId="2489886464" sldId="842"/>
            <ac:spMk id="12" creationId="{E63F2286-285C-D52A-6188-091D43FB7E5C}"/>
          </ac:spMkLst>
        </pc:spChg>
        <pc:spChg chg="add mod">
          <ac:chgData name="Lucinda Charles" userId="bfb284e2-5b08-4e72-ae7b-bdf9c608bfa1" providerId="ADAL" clId="{66382CF3-08A1-4893-8D32-2EF3B65524AC}" dt="2023-09-17T18:33:11.801" v="17535" actId="1076"/>
          <ac:spMkLst>
            <pc:docMk/>
            <pc:sldMk cId="2489886464" sldId="842"/>
            <ac:spMk id="18" creationId="{41B95564-8657-6696-6920-3BF05EBF5AEA}"/>
          </ac:spMkLst>
        </pc:spChg>
        <pc:picChg chg="add del mod">
          <ac:chgData name="Lucinda Charles" userId="bfb284e2-5b08-4e72-ae7b-bdf9c608bfa1" providerId="ADAL" clId="{66382CF3-08A1-4893-8D32-2EF3B65524AC}" dt="2023-09-17T18:19:41.558" v="17406" actId="478"/>
          <ac:picMkLst>
            <pc:docMk/>
            <pc:sldMk cId="2489886464" sldId="842"/>
            <ac:picMk id="5" creationId="{BE7FB9FA-9843-390C-88A2-D91FB4D757BB}"/>
          </ac:picMkLst>
        </pc:picChg>
        <pc:picChg chg="add del mod">
          <ac:chgData name="Lucinda Charles" userId="bfb284e2-5b08-4e72-ae7b-bdf9c608bfa1" providerId="ADAL" clId="{66382CF3-08A1-4893-8D32-2EF3B65524AC}" dt="2023-09-17T18:07:10.653" v="17379" actId="478"/>
          <ac:picMkLst>
            <pc:docMk/>
            <pc:sldMk cId="2489886464" sldId="842"/>
            <ac:picMk id="6" creationId="{2460D8B8-54C9-C21E-9B6C-90DDFD448E39}"/>
          </ac:picMkLst>
        </pc:picChg>
        <pc:picChg chg="add del mod ord">
          <ac:chgData name="Lucinda Charles" userId="bfb284e2-5b08-4e72-ae7b-bdf9c608bfa1" providerId="ADAL" clId="{66382CF3-08A1-4893-8D32-2EF3B65524AC}" dt="2023-09-17T18:19:53.585" v="17410" actId="478"/>
          <ac:picMkLst>
            <pc:docMk/>
            <pc:sldMk cId="2489886464" sldId="842"/>
            <ac:picMk id="10" creationId="{A6C9961C-E038-AD0C-C34E-6ED7CF828958}"/>
          </ac:picMkLst>
        </pc:picChg>
        <pc:picChg chg="add del mod ord">
          <ac:chgData name="Lucinda Charles" userId="bfb284e2-5b08-4e72-ae7b-bdf9c608bfa1" providerId="ADAL" clId="{66382CF3-08A1-4893-8D32-2EF3B65524AC}" dt="2023-09-17T18:32:57.003" v="17533" actId="478"/>
          <ac:picMkLst>
            <pc:docMk/>
            <pc:sldMk cId="2489886464" sldId="842"/>
            <ac:picMk id="14" creationId="{A0142233-0457-617F-2100-9BE92042A5EB}"/>
          </ac:picMkLst>
        </pc:picChg>
        <pc:picChg chg="add mod modCrop">
          <ac:chgData name="Lucinda Charles" userId="bfb284e2-5b08-4e72-ae7b-bdf9c608bfa1" providerId="ADAL" clId="{66382CF3-08A1-4893-8D32-2EF3B65524AC}" dt="2023-09-17T18:35:03.217" v="17544" actId="732"/>
          <ac:picMkLst>
            <pc:docMk/>
            <pc:sldMk cId="2489886464" sldId="842"/>
            <ac:picMk id="16" creationId="{9B6DE61C-A91C-290B-9791-71DA9892C1F7}"/>
          </ac:picMkLst>
        </pc:picChg>
      </pc:sldChg>
      <pc:sldChg chg="add del">
        <pc:chgData name="Lucinda Charles" userId="bfb284e2-5b08-4e72-ae7b-bdf9c608bfa1" providerId="ADAL" clId="{66382CF3-08A1-4893-8D32-2EF3B65524AC}" dt="2023-09-17T16:51:27.549" v="16772" actId="47"/>
        <pc:sldMkLst>
          <pc:docMk/>
          <pc:sldMk cId="4031439326" sldId="842"/>
        </pc:sldMkLst>
      </pc:sldChg>
      <pc:sldChg chg="addSp delSp modSp add del mod">
        <pc:chgData name="Lucinda Charles" userId="bfb284e2-5b08-4e72-ae7b-bdf9c608bfa1" providerId="ADAL" clId="{66382CF3-08A1-4893-8D32-2EF3B65524AC}" dt="2023-09-17T17:42:08.851" v="17233" actId="47"/>
        <pc:sldMkLst>
          <pc:docMk/>
          <pc:sldMk cId="1316587228" sldId="843"/>
        </pc:sldMkLst>
        <pc:picChg chg="add del mod">
          <ac:chgData name="Lucinda Charles" userId="bfb284e2-5b08-4e72-ae7b-bdf9c608bfa1" providerId="ADAL" clId="{66382CF3-08A1-4893-8D32-2EF3B65524AC}" dt="2023-09-17T17:42:04.483" v="17232" actId="478"/>
          <ac:picMkLst>
            <pc:docMk/>
            <pc:sldMk cId="1316587228" sldId="843"/>
            <ac:picMk id="2" creationId="{1EF02299-77BD-BF13-B697-F907BC49A772}"/>
          </ac:picMkLst>
        </pc:picChg>
        <pc:picChg chg="del">
          <ac:chgData name="Lucinda Charles" userId="bfb284e2-5b08-4e72-ae7b-bdf9c608bfa1" providerId="ADAL" clId="{66382CF3-08A1-4893-8D32-2EF3B65524AC}" dt="2023-09-17T17:41:31.661" v="17226" actId="478"/>
          <ac:picMkLst>
            <pc:docMk/>
            <pc:sldMk cId="1316587228" sldId="843"/>
            <ac:picMk id="7" creationId="{C14D5EB7-3314-DA2C-FB14-614D454C3E02}"/>
          </ac:picMkLst>
        </pc:picChg>
      </pc:sldChg>
      <pc:sldChg chg="addSp modSp new mod ord">
        <pc:chgData name="Lucinda Charles" userId="bfb284e2-5b08-4e72-ae7b-bdf9c608bfa1" providerId="ADAL" clId="{66382CF3-08A1-4893-8D32-2EF3B65524AC}" dt="2023-09-17T20:29:16.655" v="17930" actId="14100"/>
        <pc:sldMkLst>
          <pc:docMk/>
          <pc:sldMk cId="1596718968" sldId="843"/>
        </pc:sldMkLst>
        <pc:picChg chg="add mod">
          <ac:chgData name="Lucinda Charles" userId="bfb284e2-5b08-4e72-ae7b-bdf9c608bfa1" providerId="ADAL" clId="{66382CF3-08A1-4893-8D32-2EF3B65524AC}" dt="2023-09-17T20:29:16.655" v="17930" actId="14100"/>
          <ac:picMkLst>
            <pc:docMk/>
            <pc:sldMk cId="1596718968" sldId="843"/>
            <ac:picMk id="4" creationId="{52572035-0215-2123-0ABA-DB83696DB6FB}"/>
          </ac:picMkLst>
        </pc:picChg>
      </pc:sldChg>
      <pc:sldChg chg="addSp delSp modSp add mod ord">
        <pc:chgData name="Lucinda Charles" userId="bfb284e2-5b08-4e72-ae7b-bdf9c608bfa1" providerId="ADAL" clId="{66382CF3-08A1-4893-8D32-2EF3B65524AC}" dt="2023-09-17T20:27:21.658" v="17927"/>
        <pc:sldMkLst>
          <pc:docMk/>
          <pc:sldMk cId="268905071" sldId="844"/>
        </pc:sldMkLst>
        <pc:picChg chg="add mod modCrop">
          <ac:chgData name="Lucinda Charles" userId="bfb284e2-5b08-4e72-ae7b-bdf9c608bfa1" providerId="ADAL" clId="{66382CF3-08A1-4893-8D32-2EF3B65524AC}" dt="2023-09-17T20:21:46.074" v="17916" actId="732"/>
          <ac:picMkLst>
            <pc:docMk/>
            <pc:sldMk cId="268905071" sldId="844"/>
            <ac:picMk id="4" creationId="{7A452918-907D-3B83-E0C3-04210E89E3F6}"/>
          </ac:picMkLst>
        </pc:picChg>
        <pc:picChg chg="del">
          <ac:chgData name="Lucinda Charles" userId="bfb284e2-5b08-4e72-ae7b-bdf9c608bfa1" providerId="ADAL" clId="{66382CF3-08A1-4893-8D32-2EF3B65524AC}" dt="2023-09-17T20:20:40.818" v="17909" actId="478"/>
          <ac:picMkLst>
            <pc:docMk/>
            <pc:sldMk cId="268905071" sldId="844"/>
            <ac:picMk id="7" creationId="{C14D5EB7-3314-DA2C-FB14-614D454C3E02}"/>
          </ac:picMkLst>
        </pc:picChg>
      </pc:sldChg>
      <pc:sldChg chg="addSp delSp modSp add del mod">
        <pc:chgData name="Lucinda Charles" userId="bfb284e2-5b08-4e72-ae7b-bdf9c608bfa1" providerId="ADAL" clId="{66382CF3-08A1-4893-8D32-2EF3B65524AC}" dt="2023-09-17T17:51:16.076" v="17278" actId="47"/>
        <pc:sldMkLst>
          <pc:docMk/>
          <pc:sldMk cId="1067063532" sldId="844"/>
        </pc:sldMkLst>
        <pc:picChg chg="add del mod modCrop">
          <ac:chgData name="Lucinda Charles" userId="bfb284e2-5b08-4e72-ae7b-bdf9c608bfa1" providerId="ADAL" clId="{66382CF3-08A1-4893-8D32-2EF3B65524AC}" dt="2023-09-17T17:51:12.259" v="17277" actId="478"/>
          <ac:picMkLst>
            <pc:docMk/>
            <pc:sldMk cId="1067063532" sldId="844"/>
            <ac:picMk id="2" creationId="{7132967B-EBE7-A5D6-A828-0BCB1865B0CB}"/>
          </ac:picMkLst>
        </pc:picChg>
      </pc:sldChg>
      <pc:sldChg chg="addSp delSp modSp add del mod modClrScheme chgLayout">
        <pc:chgData name="Lucinda Charles" userId="bfb284e2-5b08-4e72-ae7b-bdf9c608bfa1" providerId="ADAL" clId="{66382CF3-08A1-4893-8D32-2EF3B65524AC}" dt="2023-09-17T18:31:50.045" v="17531" actId="47"/>
        <pc:sldMkLst>
          <pc:docMk/>
          <pc:sldMk cId="1277863760" sldId="844"/>
        </pc:sldMkLst>
        <pc:spChg chg="mod">
          <ac:chgData name="Lucinda Charles" userId="bfb284e2-5b08-4e72-ae7b-bdf9c608bfa1" providerId="ADAL" clId="{66382CF3-08A1-4893-8D32-2EF3B65524AC}" dt="2023-09-17T18:30:10.271" v="17524" actId="26606"/>
          <ac:spMkLst>
            <pc:docMk/>
            <pc:sldMk cId="1277863760" sldId="844"/>
            <ac:spMk id="2" creationId="{161455DD-5D6E-5FBE-7636-9E59617F918D}"/>
          </ac:spMkLst>
        </pc:spChg>
        <pc:spChg chg="add del mod">
          <ac:chgData name="Lucinda Charles" userId="bfb284e2-5b08-4e72-ae7b-bdf9c608bfa1" providerId="ADAL" clId="{66382CF3-08A1-4893-8D32-2EF3B65524AC}" dt="2023-09-17T18:29:10.342" v="17516" actId="26606"/>
          <ac:spMkLst>
            <pc:docMk/>
            <pc:sldMk cId="1277863760" sldId="844"/>
            <ac:spMk id="3" creationId="{55C57A36-31FF-7F68-ABB5-71CA2F04FEF7}"/>
          </ac:spMkLst>
        </pc:spChg>
        <pc:spChg chg="add del mod">
          <ac:chgData name="Lucinda Charles" userId="bfb284e2-5b08-4e72-ae7b-bdf9c608bfa1" providerId="ADAL" clId="{66382CF3-08A1-4893-8D32-2EF3B65524AC}" dt="2023-09-17T18:29:10.328" v="17515" actId="26606"/>
          <ac:spMkLst>
            <pc:docMk/>
            <pc:sldMk cId="1277863760" sldId="844"/>
            <ac:spMk id="6" creationId="{3FE3E38B-CD25-ABB9-E842-05522F4AADDF}"/>
          </ac:spMkLst>
        </pc:spChg>
        <pc:spChg chg="add del mod">
          <ac:chgData name="Lucinda Charles" userId="bfb284e2-5b08-4e72-ae7b-bdf9c608bfa1" providerId="ADAL" clId="{66382CF3-08A1-4893-8D32-2EF3B65524AC}" dt="2023-09-17T18:30:10.271" v="17524" actId="26606"/>
          <ac:spMkLst>
            <pc:docMk/>
            <pc:sldMk cId="1277863760" sldId="844"/>
            <ac:spMk id="8" creationId="{A16D76B8-D0CB-92FA-54CC-ED4C4EF6D98B}"/>
          </ac:spMkLst>
        </pc:spChg>
        <pc:spChg chg="add del mod">
          <ac:chgData name="Lucinda Charles" userId="bfb284e2-5b08-4e72-ae7b-bdf9c608bfa1" providerId="ADAL" clId="{66382CF3-08A1-4893-8D32-2EF3B65524AC}" dt="2023-09-17T18:26:59.957" v="17471" actId="26606"/>
          <ac:spMkLst>
            <pc:docMk/>
            <pc:sldMk cId="1277863760" sldId="844"/>
            <ac:spMk id="9" creationId="{AD5692EB-5106-8FF4-FF8A-C3CDE05CA5AB}"/>
          </ac:spMkLst>
        </pc:spChg>
        <pc:spChg chg="add del mod">
          <ac:chgData name="Lucinda Charles" userId="bfb284e2-5b08-4e72-ae7b-bdf9c608bfa1" providerId="ADAL" clId="{66382CF3-08A1-4893-8D32-2EF3B65524AC}" dt="2023-09-17T18:30:10.271" v="17524" actId="26606"/>
          <ac:spMkLst>
            <pc:docMk/>
            <pc:sldMk cId="1277863760" sldId="844"/>
            <ac:spMk id="10" creationId="{55C57A36-31FF-7F68-ABB5-71CA2F04FEF7}"/>
          </ac:spMkLst>
        </pc:spChg>
        <pc:spChg chg="add del mod">
          <ac:chgData name="Lucinda Charles" userId="bfb284e2-5b08-4e72-ae7b-bdf9c608bfa1" providerId="ADAL" clId="{66382CF3-08A1-4893-8D32-2EF3B65524AC}" dt="2023-09-17T18:27:18.224" v="17473" actId="26606"/>
          <ac:spMkLst>
            <pc:docMk/>
            <pc:sldMk cId="1277863760" sldId="844"/>
            <ac:spMk id="11" creationId="{46A14CA2-0F52-B3E5-B71A-AD09657F065B}"/>
          </ac:spMkLst>
        </pc:spChg>
        <pc:spChg chg="add del mod">
          <ac:chgData name="Lucinda Charles" userId="bfb284e2-5b08-4e72-ae7b-bdf9c608bfa1" providerId="ADAL" clId="{66382CF3-08A1-4893-8D32-2EF3B65524AC}" dt="2023-09-17T18:27:21.214" v="17475" actId="26606"/>
          <ac:spMkLst>
            <pc:docMk/>
            <pc:sldMk cId="1277863760" sldId="844"/>
            <ac:spMk id="14" creationId="{AD5692EB-5106-8FF4-FF8A-C3CDE05CA5AB}"/>
          </ac:spMkLst>
        </pc:spChg>
        <pc:spChg chg="add del">
          <ac:chgData name="Lucinda Charles" userId="bfb284e2-5b08-4e72-ae7b-bdf9c608bfa1" providerId="ADAL" clId="{66382CF3-08A1-4893-8D32-2EF3B65524AC}" dt="2023-09-17T18:30:10.240" v="17523" actId="26606"/>
          <ac:spMkLst>
            <pc:docMk/>
            <pc:sldMk cId="1277863760" sldId="844"/>
            <ac:spMk id="16" creationId="{70441717-086F-1DAD-25F2-CBC2E4546192}"/>
          </ac:spMkLst>
        </pc:spChg>
        <pc:spChg chg="add del mod">
          <ac:chgData name="Lucinda Charles" userId="bfb284e2-5b08-4e72-ae7b-bdf9c608bfa1" providerId="ADAL" clId="{66382CF3-08A1-4893-8D32-2EF3B65524AC}" dt="2023-09-17T18:28:17.814" v="17483" actId="26606"/>
          <ac:spMkLst>
            <pc:docMk/>
            <pc:sldMk cId="1277863760" sldId="844"/>
            <ac:spMk id="17" creationId="{46A14CA2-0F52-B3E5-B71A-AD09657F065B}"/>
          </ac:spMkLst>
        </pc:spChg>
        <pc:graphicFrameChg chg="add del mod">
          <ac:chgData name="Lucinda Charles" userId="bfb284e2-5b08-4e72-ae7b-bdf9c608bfa1" providerId="ADAL" clId="{66382CF3-08A1-4893-8D32-2EF3B65524AC}" dt="2023-09-17T18:26:59.957" v="17471" actId="26606"/>
          <ac:graphicFrameMkLst>
            <pc:docMk/>
            <pc:sldMk cId="1277863760" sldId="844"/>
            <ac:graphicFrameMk id="5" creationId="{954ECEEB-3EE7-5177-ACA5-380604B85D9D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7T18:29:10.328" v="17515" actId="26606"/>
          <ac:graphicFrameMkLst>
            <pc:docMk/>
            <pc:sldMk cId="1277863760" sldId="844"/>
            <ac:graphicFrameMk id="7" creationId="{4D0DDDB7-CE59-E8CE-9297-FB0F3B5D1051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7T18:27:18.224" v="17473" actId="26606"/>
          <ac:graphicFrameMkLst>
            <pc:docMk/>
            <pc:sldMk cId="1277863760" sldId="844"/>
            <ac:graphicFrameMk id="12" creationId="{BFB7D707-9E52-2F06-8E4B-6BD740AB6030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7T18:30:02.540" v="17521" actId="26606"/>
          <ac:graphicFrameMkLst>
            <pc:docMk/>
            <pc:sldMk cId="1277863760" sldId="844"/>
            <ac:graphicFrameMk id="13" creationId="{EDD4FA4C-FCA6-2796-E83F-E5C1DC77C649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7T18:27:21.214" v="17475" actId="26606"/>
          <ac:graphicFrameMkLst>
            <pc:docMk/>
            <pc:sldMk cId="1277863760" sldId="844"/>
            <ac:graphicFrameMk id="15" creationId="{954ECEEB-3EE7-5177-ACA5-380604B85D9D}"/>
          </ac:graphicFrameMkLst>
        </pc:graphicFrameChg>
        <pc:graphicFrameChg chg="add del mod">
          <ac:chgData name="Lucinda Charles" userId="bfb284e2-5b08-4e72-ae7b-bdf9c608bfa1" providerId="ADAL" clId="{66382CF3-08A1-4893-8D32-2EF3B65524AC}" dt="2023-09-17T18:28:17.814" v="17483" actId="26606"/>
          <ac:graphicFrameMkLst>
            <pc:docMk/>
            <pc:sldMk cId="1277863760" sldId="844"/>
            <ac:graphicFrameMk id="18" creationId="{BFB7D707-9E52-2F06-8E4B-6BD740AB6030}"/>
          </ac:graphicFrameMkLst>
        </pc:graphicFrameChg>
        <pc:graphicFrameChg chg="add del">
          <ac:chgData name="Lucinda Charles" userId="bfb284e2-5b08-4e72-ae7b-bdf9c608bfa1" providerId="ADAL" clId="{66382CF3-08A1-4893-8D32-2EF3B65524AC}" dt="2023-09-17T18:30:10.240" v="17523" actId="26606"/>
          <ac:graphicFrameMkLst>
            <pc:docMk/>
            <pc:sldMk cId="1277863760" sldId="844"/>
            <ac:graphicFrameMk id="19" creationId="{43702CCA-C3BF-D7DE-D115-36B96B989E0A}"/>
          </ac:graphicFrameMkLst>
        </pc:graphicFrameChg>
        <pc:graphicFrameChg chg="add mod">
          <ac:chgData name="Lucinda Charles" userId="bfb284e2-5b08-4e72-ae7b-bdf9c608bfa1" providerId="ADAL" clId="{66382CF3-08A1-4893-8D32-2EF3B65524AC}" dt="2023-09-17T18:30:10.271" v="17524" actId="26606"/>
          <ac:graphicFrameMkLst>
            <pc:docMk/>
            <pc:sldMk cId="1277863760" sldId="844"/>
            <ac:graphicFrameMk id="21" creationId="{E09BF3C1-6152-7B87-502B-FE92CD2F4047}"/>
          </ac:graphicFrameMkLst>
        </pc:graphicFrameChg>
      </pc:sldChg>
      <pc:sldChg chg="modSp add del mod">
        <pc:chgData name="Lucinda Charles" userId="bfb284e2-5b08-4e72-ae7b-bdf9c608bfa1" providerId="ADAL" clId="{66382CF3-08A1-4893-8D32-2EF3B65524AC}" dt="2023-09-17T18:48:21.680" v="17754" actId="47"/>
        <pc:sldMkLst>
          <pc:docMk/>
          <pc:sldMk cId="3009381739" sldId="844"/>
        </pc:sldMkLst>
        <pc:spChg chg="mod">
          <ac:chgData name="Lucinda Charles" userId="bfb284e2-5b08-4e72-ae7b-bdf9c608bfa1" providerId="ADAL" clId="{66382CF3-08A1-4893-8D32-2EF3B65524AC}" dt="2023-09-17T18:47:59.083" v="17752" actId="14100"/>
          <ac:spMkLst>
            <pc:docMk/>
            <pc:sldMk cId="3009381739" sldId="844"/>
            <ac:spMk id="2" creationId="{135704F1-94C6-B68F-181D-B69957E2CCEA}"/>
          </ac:spMkLst>
        </pc:spChg>
        <pc:spChg chg="mod">
          <ac:chgData name="Lucinda Charles" userId="bfb284e2-5b08-4e72-ae7b-bdf9c608bfa1" providerId="ADAL" clId="{66382CF3-08A1-4893-8D32-2EF3B65524AC}" dt="2023-09-17T18:47:30.149" v="17750" actId="6549"/>
          <ac:spMkLst>
            <pc:docMk/>
            <pc:sldMk cId="3009381739" sldId="844"/>
            <ac:spMk id="3" creationId="{42CC5D24-8A2B-7D34-8823-88F702C697E1}"/>
          </ac:spMkLst>
        </pc:spChg>
        <pc:spChg chg="mod">
          <ac:chgData name="Lucinda Charles" userId="bfb284e2-5b08-4e72-ae7b-bdf9c608bfa1" providerId="ADAL" clId="{66382CF3-08A1-4893-8D32-2EF3B65524AC}" dt="2023-09-17T18:48:10.502" v="17753"/>
          <ac:spMkLst>
            <pc:docMk/>
            <pc:sldMk cId="3009381739" sldId="844"/>
            <ac:spMk id="5" creationId="{8D7F4BA7-5631-7653-7FAC-30E6C32E2E9F}"/>
          </ac:spMkLst>
        </pc:spChg>
      </pc:sldChg>
      <pc:sldChg chg="addSp delSp modSp new mod">
        <pc:chgData name="Lucinda Charles" userId="bfb284e2-5b08-4e72-ae7b-bdf9c608bfa1" providerId="ADAL" clId="{66382CF3-08A1-4893-8D32-2EF3B65524AC}" dt="2023-09-17T21:39:51.182" v="18948" actId="20577"/>
        <pc:sldMkLst>
          <pc:docMk/>
          <pc:sldMk cId="75532915" sldId="845"/>
        </pc:sldMkLst>
        <pc:spChg chg="mod">
          <ac:chgData name="Lucinda Charles" userId="bfb284e2-5b08-4e72-ae7b-bdf9c608bfa1" providerId="ADAL" clId="{66382CF3-08A1-4893-8D32-2EF3B65524AC}" dt="2023-09-17T21:18:55.273" v="18456"/>
          <ac:spMkLst>
            <pc:docMk/>
            <pc:sldMk cId="75532915" sldId="845"/>
            <ac:spMk id="2" creationId="{0BB1F706-5773-BC45-ED60-B906463D213C}"/>
          </ac:spMkLst>
        </pc:spChg>
        <pc:spChg chg="mod">
          <ac:chgData name="Lucinda Charles" userId="bfb284e2-5b08-4e72-ae7b-bdf9c608bfa1" providerId="ADAL" clId="{66382CF3-08A1-4893-8D32-2EF3B65524AC}" dt="2023-09-17T21:39:51.182" v="18948" actId="20577"/>
          <ac:spMkLst>
            <pc:docMk/>
            <pc:sldMk cId="75532915" sldId="845"/>
            <ac:spMk id="3" creationId="{F7AECD5F-9D91-10B2-98A7-85BC73B7AFA7}"/>
          </ac:spMkLst>
        </pc:spChg>
        <pc:spChg chg="add del">
          <ac:chgData name="Lucinda Charles" userId="bfb284e2-5b08-4e72-ae7b-bdf9c608bfa1" providerId="ADAL" clId="{66382CF3-08A1-4893-8D32-2EF3B65524AC}" dt="2023-09-17T21:19:56.258" v="18472"/>
          <ac:spMkLst>
            <pc:docMk/>
            <pc:sldMk cId="75532915" sldId="845"/>
            <ac:spMk id="4" creationId="{2033188A-2868-B5D6-A5B5-74A472C3D498}"/>
          </ac:spMkLst>
        </pc:spChg>
        <pc:spChg chg="add mod">
          <ac:chgData name="Lucinda Charles" userId="bfb284e2-5b08-4e72-ae7b-bdf9c608bfa1" providerId="ADAL" clId="{66382CF3-08A1-4893-8D32-2EF3B65524AC}" dt="2023-09-17T21:31:57.619" v="18787" actId="1076"/>
          <ac:spMkLst>
            <pc:docMk/>
            <pc:sldMk cId="75532915" sldId="845"/>
            <ac:spMk id="7" creationId="{8EE22F97-A4B3-F63E-29BE-10C0E844F2E8}"/>
          </ac:spMkLst>
        </pc:spChg>
        <pc:picChg chg="add del mod">
          <ac:chgData name="Lucinda Charles" userId="bfb284e2-5b08-4e72-ae7b-bdf9c608bfa1" providerId="ADAL" clId="{66382CF3-08A1-4893-8D32-2EF3B65524AC}" dt="2023-09-17T21:19:56.258" v="18472"/>
          <ac:picMkLst>
            <pc:docMk/>
            <pc:sldMk cId="75532915" sldId="845"/>
            <ac:picMk id="5" creationId="{49EF65D1-0A48-5227-414A-BF3232E4F52D}"/>
          </ac:picMkLst>
        </pc:picChg>
        <pc:picChg chg="add mod modCrop">
          <ac:chgData name="Lucinda Charles" userId="bfb284e2-5b08-4e72-ae7b-bdf9c608bfa1" providerId="ADAL" clId="{66382CF3-08A1-4893-8D32-2EF3B65524AC}" dt="2023-09-17T21:20:44.283" v="18478" actId="732"/>
          <ac:picMkLst>
            <pc:docMk/>
            <pc:sldMk cId="75532915" sldId="845"/>
            <ac:picMk id="6" creationId="{9554BF1B-FFC7-3391-F266-7AF285C183E8}"/>
          </ac:picMkLst>
        </pc:picChg>
      </pc:sldChg>
      <pc:sldChg chg="addSp delSp modSp add del mod">
        <pc:chgData name="Lucinda Charles" userId="bfb284e2-5b08-4e72-ae7b-bdf9c608bfa1" providerId="ADAL" clId="{66382CF3-08A1-4893-8D32-2EF3B65524AC}" dt="2023-09-17T20:27:16.926" v="17925" actId="47"/>
        <pc:sldMkLst>
          <pc:docMk/>
          <pc:sldMk cId="1833394167" sldId="845"/>
        </pc:sldMkLst>
        <pc:picChg chg="add mod">
          <ac:chgData name="Lucinda Charles" userId="bfb284e2-5b08-4e72-ae7b-bdf9c608bfa1" providerId="ADAL" clId="{66382CF3-08A1-4893-8D32-2EF3B65524AC}" dt="2023-09-17T20:24:12.991" v="17921" actId="1076"/>
          <ac:picMkLst>
            <pc:docMk/>
            <pc:sldMk cId="1833394167" sldId="845"/>
            <ac:picMk id="4" creationId="{8EDAF18C-76F5-1EAD-7B9B-5AF30A3F9B31}"/>
          </ac:picMkLst>
        </pc:picChg>
        <pc:picChg chg="del">
          <ac:chgData name="Lucinda Charles" userId="bfb284e2-5b08-4e72-ae7b-bdf9c608bfa1" providerId="ADAL" clId="{66382CF3-08A1-4893-8D32-2EF3B65524AC}" dt="2023-09-17T20:23:50.380" v="17917" actId="478"/>
          <ac:picMkLst>
            <pc:docMk/>
            <pc:sldMk cId="1833394167" sldId="845"/>
            <ac:picMk id="7" creationId="{C14D5EB7-3314-DA2C-FB14-614D454C3E02}"/>
          </ac:picMkLst>
        </pc:picChg>
      </pc:sldChg>
      <pc:sldChg chg="add del">
        <pc:chgData name="Lucinda Charles" userId="bfb284e2-5b08-4e72-ae7b-bdf9c608bfa1" providerId="ADAL" clId="{66382CF3-08A1-4893-8D32-2EF3B65524AC}" dt="2023-09-17T20:20:36.496" v="17908"/>
        <pc:sldMkLst>
          <pc:docMk/>
          <pc:sldMk cId="3773389571" sldId="845"/>
        </pc:sldMkLst>
      </pc:sldChg>
      <pc:sldChg chg="new">
        <pc:chgData name="Lucinda Charles" userId="bfb284e2-5b08-4e72-ae7b-bdf9c608bfa1" providerId="ADAL" clId="{66382CF3-08A1-4893-8D32-2EF3B65524AC}" dt="2023-09-17T21:40:43.903" v="18950" actId="680"/>
        <pc:sldMkLst>
          <pc:docMk/>
          <pc:sldMk cId="2865901943" sldId="846"/>
        </pc:sldMkLst>
      </pc:sldChg>
      <pc:sldMasterChg chg="delSldLayout">
        <pc:chgData name="Lucinda Charles" userId="bfb284e2-5b08-4e72-ae7b-bdf9c608bfa1" providerId="ADAL" clId="{66382CF3-08A1-4893-8D32-2EF3B65524AC}" dt="2023-09-15T16:03:08.959" v="15788" actId="47"/>
        <pc:sldMasterMkLst>
          <pc:docMk/>
          <pc:sldMasterMk cId="4230014387" sldId="2147483648"/>
        </pc:sldMasterMkLst>
        <pc:sldLayoutChg chg="del">
          <pc:chgData name="Lucinda Charles" userId="bfb284e2-5b08-4e72-ae7b-bdf9c608bfa1" providerId="ADAL" clId="{66382CF3-08A1-4893-8D32-2EF3B65524AC}" dt="2023-09-15T16:03:07.750" v="15787" actId="47"/>
          <pc:sldLayoutMkLst>
            <pc:docMk/>
            <pc:sldMasterMk cId="4230014387" sldId="2147483648"/>
            <pc:sldLayoutMk cId="757352377" sldId="2147483680"/>
          </pc:sldLayoutMkLst>
        </pc:sldLayoutChg>
        <pc:sldLayoutChg chg="del">
          <pc:chgData name="Lucinda Charles" userId="bfb284e2-5b08-4e72-ae7b-bdf9c608bfa1" providerId="ADAL" clId="{66382CF3-08A1-4893-8D32-2EF3B65524AC}" dt="2023-09-15T16:03:08.959" v="15788" actId="47"/>
          <pc:sldLayoutMkLst>
            <pc:docMk/>
            <pc:sldMasterMk cId="4230014387" sldId="2147483648"/>
            <pc:sldLayoutMk cId="2668774974" sldId="2147483681"/>
          </pc:sldLayoutMkLst>
        </pc:sldLayoutChg>
      </pc:sldMasterChg>
    </pc:docChg>
  </pc:docChgLst>
  <pc:docChgLst>
    <pc:chgData name="Lucinda Charles" userId="bfb284e2-5b08-4e72-ae7b-bdf9c608bfa1" providerId="ADAL" clId="{FF11941B-30FB-4343-A069-7E304A65C05E}"/>
    <pc:docChg chg="modSld">
      <pc:chgData name="Lucinda Charles" userId="bfb284e2-5b08-4e72-ae7b-bdf9c608bfa1" providerId="ADAL" clId="{FF11941B-30FB-4343-A069-7E304A65C05E}" dt="2023-03-22T13:53:54.563" v="6" actId="20577"/>
      <pc:docMkLst>
        <pc:docMk/>
      </pc:docMkLst>
      <pc:sldChg chg="modSp">
        <pc:chgData name="Lucinda Charles" userId="bfb284e2-5b08-4e72-ae7b-bdf9c608bfa1" providerId="ADAL" clId="{FF11941B-30FB-4343-A069-7E304A65C05E}" dt="2023-03-22T13:53:54.563" v="6" actId="20577"/>
        <pc:sldMkLst>
          <pc:docMk/>
          <pc:sldMk cId="833848253" sldId="815"/>
        </pc:sldMkLst>
        <pc:spChg chg="mod">
          <ac:chgData name="Lucinda Charles" userId="bfb284e2-5b08-4e72-ae7b-bdf9c608bfa1" providerId="ADAL" clId="{FF11941B-30FB-4343-A069-7E304A65C05E}" dt="2023-03-22T13:53:40.982" v="5" actId="20577"/>
          <ac:spMkLst>
            <pc:docMk/>
            <pc:sldMk cId="833848253" sldId="815"/>
            <ac:spMk id="3" creationId="{F5D3035E-753B-2449-BEF7-822271328C7F}"/>
          </ac:spMkLst>
        </pc:spChg>
        <pc:spChg chg="mod">
          <ac:chgData name="Lucinda Charles" userId="bfb284e2-5b08-4e72-ae7b-bdf9c608bfa1" providerId="ADAL" clId="{FF11941B-30FB-4343-A069-7E304A65C05E}" dt="2023-03-22T13:53:54.563" v="6" actId="20577"/>
          <ac:spMkLst>
            <pc:docMk/>
            <pc:sldMk cId="833848253" sldId="815"/>
            <ac:spMk id="6" creationId="{7EDAD981-CF6C-107B-331B-F446FED65E18}"/>
          </ac:spMkLst>
        </pc:spChg>
      </pc:sldChg>
    </pc:docChg>
  </pc:docChgLst>
  <pc:docChgLst>
    <pc:chgData name="Lucinda Charles" userId="S::l.charles@cabi.org::bfb284e2-5b08-4e72-ae7b-bdf9c608bfa1" providerId="AD" clId="Web-{23EB479D-5784-4CCA-96A7-07A0B717CB77}"/>
    <pc:docChg chg="modSld">
      <pc:chgData name="Lucinda Charles" userId="S::l.charles@cabi.org::bfb284e2-5b08-4e72-ae7b-bdf9c608bfa1" providerId="AD" clId="Web-{23EB479D-5784-4CCA-96A7-07A0B717CB77}" dt="2023-04-19T15:50:05.325" v="0" actId="20577"/>
      <pc:docMkLst>
        <pc:docMk/>
      </pc:docMkLst>
      <pc:sldChg chg="modSp">
        <pc:chgData name="Lucinda Charles" userId="S::l.charles@cabi.org::bfb284e2-5b08-4e72-ae7b-bdf9c608bfa1" providerId="AD" clId="Web-{23EB479D-5784-4CCA-96A7-07A0B717CB77}" dt="2023-04-19T15:50:05.325" v="0" actId="20577"/>
        <pc:sldMkLst>
          <pc:docMk/>
          <pc:sldMk cId="3309994968" sldId="295"/>
        </pc:sldMkLst>
        <pc:spChg chg="mod">
          <ac:chgData name="Lucinda Charles" userId="S::l.charles@cabi.org::bfb284e2-5b08-4e72-ae7b-bdf9c608bfa1" providerId="AD" clId="Web-{23EB479D-5784-4CCA-96A7-07A0B717CB77}" dt="2023-04-19T15:50:05.325" v="0" actId="20577"/>
          <ac:spMkLst>
            <pc:docMk/>
            <pc:sldMk cId="3309994968" sldId="295"/>
            <ac:spMk id="5" creationId="{EA08A9A8-1EB1-4024-AD17-7BB2C005AEC1}"/>
          </ac:spMkLst>
        </pc:spChg>
      </pc:sldChg>
    </pc:docChg>
  </pc:docChgLst>
  <pc:docChgLst>
    <pc:chgData name="Michelle Jones" userId="S::m.jones@cabi.org::133f817c-4658-4290-b391-7619f79e79c1" providerId="AD" clId="Web-{343D93DB-C738-A75E-5C66-090838984675}"/>
    <pc:docChg chg="sldOrd">
      <pc:chgData name="Michelle Jones" userId="S::m.jones@cabi.org::133f817c-4658-4290-b391-7619f79e79c1" providerId="AD" clId="Web-{343D93DB-C738-A75E-5C66-090838984675}" dt="2023-09-18T10:14:06.363" v="0"/>
      <pc:docMkLst>
        <pc:docMk/>
      </pc:docMkLst>
      <pc:sldChg chg="ord">
        <pc:chgData name="Michelle Jones" userId="S::m.jones@cabi.org::133f817c-4658-4290-b391-7619f79e79c1" providerId="AD" clId="Web-{343D93DB-C738-A75E-5C66-090838984675}" dt="2023-09-18T10:14:06.363" v="0"/>
        <pc:sldMkLst>
          <pc:docMk/>
          <pc:sldMk cId="268905071" sldId="844"/>
        </pc:sldMkLst>
      </pc:sldChg>
    </pc:docChg>
  </pc:docChgLst>
  <pc:docChgLst>
    <pc:chgData name="Lucinda Charles" userId="S::l.charles@cabi.org::bfb284e2-5b08-4e72-ae7b-bdf9c608bfa1" providerId="AD" clId="Web-{4F5E7EC6-0CD5-4E4D-92AA-7315E8B0BB89}"/>
    <pc:docChg chg="modSld">
      <pc:chgData name="Lucinda Charles" userId="S::l.charles@cabi.org::bfb284e2-5b08-4e72-ae7b-bdf9c608bfa1" providerId="AD" clId="Web-{4F5E7EC6-0CD5-4E4D-92AA-7315E8B0BB89}" dt="2023-04-17T11:44:51.163" v="195" actId="20577"/>
      <pc:docMkLst>
        <pc:docMk/>
      </pc:docMkLst>
      <pc:sldChg chg="modSp">
        <pc:chgData name="Lucinda Charles" userId="S::l.charles@cabi.org::bfb284e2-5b08-4e72-ae7b-bdf9c608bfa1" providerId="AD" clId="Web-{4F5E7EC6-0CD5-4E4D-92AA-7315E8B0BB89}" dt="2023-04-17T11:38:24.231" v="14" actId="20577"/>
        <pc:sldMkLst>
          <pc:docMk/>
          <pc:sldMk cId="3309994968" sldId="295"/>
        </pc:sldMkLst>
        <pc:spChg chg="mod">
          <ac:chgData name="Lucinda Charles" userId="S::l.charles@cabi.org::bfb284e2-5b08-4e72-ae7b-bdf9c608bfa1" providerId="AD" clId="Web-{4F5E7EC6-0CD5-4E4D-92AA-7315E8B0BB89}" dt="2023-04-17T11:38:24.231" v="14" actId="20577"/>
          <ac:spMkLst>
            <pc:docMk/>
            <pc:sldMk cId="3309994968" sldId="295"/>
            <ac:spMk id="5" creationId="{EA08A9A8-1EB1-4024-AD17-7BB2C005AEC1}"/>
          </ac:spMkLst>
        </pc:spChg>
      </pc:sldChg>
      <pc:sldChg chg="modSp">
        <pc:chgData name="Lucinda Charles" userId="S::l.charles@cabi.org::bfb284e2-5b08-4e72-ae7b-bdf9c608bfa1" providerId="AD" clId="Web-{4F5E7EC6-0CD5-4E4D-92AA-7315E8B0BB89}" dt="2023-04-17T11:41:54.752" v="167" actId="20577"/>
        <pc:sldMkLst>
          <pc:docMk/>
          <pc:sldMk cId="1748736711" sldId="308"/>
        </pc:sldMkLst>
        <pc:spChg chg="mod">
          <ac:chgData name="Lucinda Charles" userId="S::l.charles@cabi.org::bfb284e2-5b08-4e72-ae7b-bdf9c608bfa1" providerId="AD" clId="Web-{4F5E7EC6-0CD5-4E4D-92AA-7315E8B0BB89}" dt="2023-04-17T11:41:54.752" v="167" actId="20577"/>
          <ac:spMkLst>
            <pc:docMk/>
            <pc:sldMk cId="1748736711" sldId="308"/>
            <ac:spMk id="4" creationId="{23011B66-C2FE-43BA-908B-61570733CA1B}"/>
          </ac:spMkLst>
        </pc:spChg>
      </pc:sldChg>
      <pc:sldChg chg="modSp">
        <pc:chgData name="Lucinda Charles" userId="S::l.charles@cabi.org::bfb284e2-5b08-4e72-ae7b-bdf9c608bfa1" providerId="AD" clId="Web-{4F5E7EC6-0CD5-4E4D-92AA-7315E8B0BB89}" dt="2023-04-17T11:43:21.348" v="190" actId="20577"/>
        <pc:sldMkLst>
          <pc:docMk/>
          <pc:sldMk cId="2922067243" sldId="535"/>
        </pc:sldMkLst>
        <pc:spChg chg="mod">
          <ac:chgData name="Lucinda Charles" userId="S::l.charles@cabi.org::bfb284e2-5b08-4e72-ae7b-bdf9c608bfa1" providerId="AD" clId="Web-{4F5E7EC6-0CD5-4E4D-92AA-7315E8B0BB89}" dt="2023-04-17T11:43:21.348" v="190" actId="20577"/>
          <ac:spMkLst>
            <pc:docMk/>
            <pc:sldMk cId="2922067243" sldId="535"/>
            <ac:spMk id="3" creationId="{F5D3035E-753B-2449-BEF7-822271328C7F}"/>
          </ac:spMkLst>
        </pc:spChg>
      </pc:sldChg>
      <pc:sldChg chg="modSp">
        <pc:chgData name="Lucinda Charles" userId="S::l.charles@cabi.org::bfb284e2-5b08-4e72-ae7b-bdf9c608bfa1" providerId="AD" clId="Web-{4F5E7EC6-0CD5-4E4D-92AA-7315E8B0BB89}" dt="2023-04-17T11:44:51.163" v="195" actId="20577"/>
        <pc:sldMkLst>
          <pc:docMk/>
          <pc:sldMk cId="833848253" sldId="815"/>
        </pc:sldMkLst>
        <pc:spChg chg="mod">
          <ac:chgData name="Lucinda Charles" userId="S::l.charles@cabi.org::bfb284e2-5b08-4e72-ae7b-bdf9c608bfa1" providerId="AD" clId="Web-{4F5E7EC6-0CD5-4E4D-92AA-7315E8B0BB89}" dt="2023-04-17T11:44:51.163" v="195" actId="20577"/>
          <ac:spMkLst>
            <pc:docMk/>
            <pc:sldMk cId="833848253" sldId="815"/>
            <ac:spMk id="3" creationId="{F5D3035E-753B-2449-BEF7-822271328C7F}"/>
          </ac:spMkLst>
        </pc:spChg>
      </pc:sldChg>
    </pc:docChg>
  </pc:docChgLst>
  <pc:docChgLst>
    <pc:chgData name="Lucinda Charles" userId="S::l.charles@cabi.org::bfb284e2-5b08-4e72-ae7b-bdf9c608bfa1" providerId="AD" clId="Web-{007996C5-F115-4144-950C-B670EA175BB6}"/>
    <pc:docChg chg="modSld">
      <pc:chgData name="Lucinda Charles" userId="S::l.charles@cabi.org::bfb284e2-5b08-4e72-ae7b-bdf9c608bfa1" providerId="AD" clId="Web-{007996C5-F115-4144-950C-B670EA175BB6}" dt="2023-09-18T07:58:34.262" v="87" actId="20577"/>
      <pc:docMkLst>
        <pc:docMk/>
      </pc:docMkLst>
      <pc:sldChg chg="modSp">
        <pc:chgData name="Lucinda Charles" userId="S::l.charles@cabi.org::bfb284e2-5b08-4e72-ae7b-bdf9c608bfa1" providerId="AD" clId="Web-{007996C5-F115-4144-950C-B670EA175BB6}" dt="2023-09-18T07:54:22.614" v="18" actId="20577"/>
        <pc:sldMkLst>
          <pc:docMk/>
          <pc:sldMk cId="1821200558" sldId="816"/>
        </pc:sldMkLst>
        <pc:spChg chg="mod">
          <ac:chgData name="Lucinda Charles" userId="S::l.charles@cabi.org::bfb284e2-5b08-4e72-ae7b-bdf9c608bfa1" providerId="AD" clId="Web-{007996C5-F115-4144-950C-B670EA175BB6}" dt="2023-09-18T07:54:22.614" v="18" actId="20577"/>
          <ac:spMkLst>
            <pc:docMk/>
            <pc:sldMk cId="1821200558" sldId="816"/>
            <ac:spMk id="3" creationId="{171382C9-BC14-FBC4-27C7-DA2F5039A5A0}"/>
          </ac:spMkLst>
        </pc:spChg>
      </pc:sldChg>
      <pc:sldChg chg="modSp modNotes">
        <pc:chgData name="Lucinda Charles" userId="S::l.charles@cabi.org::bfb284e2-5b08-4e72-ae7b-bdf9c608bfa1" providerId="AD" clId="Web-{007996C5-F115-4144-950C-B670EA175BB6}" dt="2023-09-18T07:55:41.398" v="49" actId="20577"/>
        <pc:sldMkLst>
          <pc:docMk/>
          <pc:sldMk cId="2969663184" sldId="827"/>
        </pc:sldMkLst>
        <pc:spChg chg="mod">
          <ac:chgData name="Lucinda Charles" userId="S::l.charles@cabi.org::bfb284e2-5b08-4e72-ae7b-bdf9c608bfa1" providerId="AD" clId="Web-{007996C5-F115-4144-950C-B670EA175BB6}" dt="2023-09-18T07:55:41.398" v="49" actId="20577"/>
          <ac:spMkLst>
            <pc:docMk/>
            <pc:sldMk cId="2969663184" sldId="827"/>
            <ac:spMk id="2" creationId="{161455DD-5D6E-5FBE-7636-9E59617F918D}"/>
          </ac:spMkLst>
        </pc:spChg>
      </pc:sldChg>
      <pc:sldChg chg="modSp">
        <pc:chgData name="Lucinda Charles" userId="S::l.charles@cabi.org::bfb284e2-5b08-4e72-ae7b-bdf9c608bfa1" providerId="AD" clId="Web-{007996C5-F115-4144-950C-B670EA175BB6}" dt="2023-09-18T07:58:34.262" v="87" actId="20577"/>
        <pc:sldMkLst>
          <pc:docMk/>
          <pc:sldMk cId="146247410" sldId="829"/>
        </pc:sldMkLst>
        <pc:spChg chg="mod">
          <ac:chgData name="Lucinda Charles" userId="S::l.charles@cabi.org::bfb284e2-5b08-4e72-ae7b-bdf9c608bfa1" providerId="AD" clId="Web-{007996C5-F115-4144-950C-B670EA175BB6}" dt="2023-09-18T07:58:34.262" v="87" actId="20577"/>
          <ac:spMkLst>
            <pc:docMk/>
            <pc:sldMk cId="146247410" sldId="829"/>
            <ac:spMk id="3" creationId="{55C57A36-31FF-7F68-ABB5-71CA2F04FEF7}"/>
          </ac:spMkLst>
        </pc:spChg>
      </pc:sldChg>
      <pc:sldChg chg="modSp">
        <pc:chgData name="Lucinda Charles" userId="S::l.charles@cabi.org::bfb284e2-5b08-4e72-ae7b-bdf9c608bfa1" providerId="AD" clId="Web-{007996C5-F115-4144-950C-B670EA175BB6}" dt="2023-09-18T07:57:57.042" v="85" actId="20577"/>
        <pc:sldMkLst>
          <pc:docMk/>
          <pc:sldMk cId="1301377066" sldId="833"/>
        </pc:sldMkLst>
        <pc:spChg chg="mod">
          <ac:chgData name="Lucinda Charles" userId="S::l.charles@cabi.org::bfb284e2-5b08-4e72-ae7b-bdf9c608bfa1" providerId="AD" clId="Web-{007996C5-F115-4144-950C-B670EA175BB6}" dt="2023-09-18T07:57:57.042" v="85" actId="20577"/>
          <ac:spMkLst>
            <pc:docMk/>
            <pc:sldMk cId="1301377066" sldId="833"/>
            <ac:spMk id="2" creationId="{97615416-2FF4-6B53-6F04-27429523154C}"/>
          </ac:spMkLst>
        </pc:spChg>
      </pc:sldChg>
      <pc:sldChg chg="modNotes">
        <pc:chgData name="Lucinda Charles" userId="S::l.charles@cabi.org::bfb284e2-5b08-4e72-ae7b-bdf9c608bfa1" providerId="AD" clId="Web-{007996C5-F115-4144-950C-B670EA175BB6}" dt="2023-09-18T07:57:50.292" v="84"/>
        <pc:sldMkLst>
          <pc:docMk/>
          <pc:sldMk cId="166295957" sldId="841"/>
        </pc:sldMkLst>
      </pc:sldChg>
    </pc:docChg>
  </pc:docChgLst>
  <pc:docChgLst>
    <pc:chgData name="Lucinda Charles" userId="S::l.charles@cabi.org::bfb284e2-5b08-4e72-ae7b-bdf9c608bfa1" providerId="AD" clId="Web-{37D6E5A0-82A6-4D07-B296-C6E4FD17C403}"/>
    <pc:docChg chg="modSld">
      <pc:chgData name="Lucinda Charles" userId="S::l.charles@cabi.org::bfb284e2-5b08-4e72-ae7b-bdf9c608bfa1" providerId="AD" clId="Web-{37D6E5A0-82A6-4D07-B296-C6E4FD17C403}" dt="2023-04-17T11:36:04.188" v="21" actId="20577"/>
      <pc:docMkLst>
        <pc:docMk/>
      </pc:docMkLst>
      <pc:sldChg chg="addSp delSp modSp">
        <pc:chgData name="Lucinda Charles" userId="S::l.charles@cabi.org::bfb284e2-5b08-4e72-ae7b-bdf9c608bfa1" providerId="AD" clId="Web-{37D6E5A0-82A6-4D07-B296-C6E4FD17C403}" dt="2023-04-17T11:35:38.688" v="13" actId="20577"/>
        <pc:sldMkLst>
          <pc:docMk/>
          <pc:sldMk cId="1446554563" sldId="532"/>
        </pc:sldMkLst>
        <pc:spChg chg="add del mod">
          <ac:chgData name="Lucinda Charles" userId="S::l.charles@cabi.org::bfb284e2-5b08-4e72-ae7b-bdf9c608bfa1" providerId="AD" clId="Web-{37D6E5A0-82A6-4D07-B296-C6E4FD17C403}" dt="2023-04-17T11:35:38.688" v="13" actId="20577"/>
          <ac:spMkLst>
            <pc:docMk/>
            <pc:sldMk cId="1446554563" sldId="532"/>
            <ac:spMk id="3" creationId="{0AECE88F-7541-4941-9B0F-8D75B4F0BFE1}"/>
          </ac:spMkLst>
        </pc:spChg>
        <pc:spChg chg="add del mod">
          <ac:chgData name="Lucinda Charles" userId="S::l.charles@cabi.org::bfb284e2-5b08-4e72-ae7b-bdf9c608bfa1" providerId="AD" clId="Web-{37D6E5A0-82A6-4D07-B296-C6E4FD17C403}" dt="2023-04-17T11:35:17.422" v="11"/>
          <ac:spMkLst>
            <pc:docMk/>
            <pc:sldMk cId="1446554563" sldId="532"/>
            <ac:spMk id="4" creationId="{09F3AEDC-413E-1B04-05C4-D5716790EE01}"/>
          </ac:spMkLst>
        </pc:spChg>
        <pc:picChg chg="mod">
          <ac:chgData name="Lucinda Charles" userId="S::l.charles@cabi.org::bfb284e2-5b08-4e72-ae7b-bdf9c608bfa1" providerId="AD" clId="Web-{37D6E5A0-82A6-4D07-B296-C6E4FD17C403}" dt="2023-04-17T11:33:39.513" v="0" actId="1076"/>
          <ac:picMkLst>
            <pc:docMk/>
            <pc:sldMk cId="1446554563" sldId="532"/>
            <ac:picMk id="5" creationId="{7B54643E-FCDA-4AB3-A174-B429649AC2B5}"/>
          </ac:picMkLst>
        </pc:picChg>
      </pc:sldChg>
      <pc:sldChg chg="modSp">
        <pc:chgData name="Lucinda Charles" userId="S::l.charles@cabi.org::bfb284e2-5b08-4e72-ae7b-bdf9c608bfa1" providerId="AD" clId="Web-{37D6E5A0-82A6-4D07-B296-C6E4FD17C403}" dt="2023-04-17T11:36:04.188" v="21" actId="20577"/>
        <pc:sldMkLst>
          <pc:docMk/>
          <pc:sldMk cId="957199572" sldId="810"/>
        </pc:sldMkLst>
        <pc:spChg chg="mod">
          <ac:chgData name="Lucinda Charles" userId="S::l.charles@cabi.org::bfb284e2-5b08-4e72-ae7b-bdf9c608bfa1" providerId="AD" clId="Web-{37D6E5A0-82A6-4D07-B296-C6E4FD17C403}" dt="2023-04-17T11:36:04.188" v="21" actId="20577"/>
          <ac:spMkLst>
            <pc:docMk/>
            <pc:sldMk cId="957199572" sldId="810"/>
            <ac:spMk id="14" creationId="{6EC511A1-FCB1-4FC9-8C67-5ABC9CCFF0A9}"/>
          </ac:spMkLst>
        </pc:spChg>
      </pc:sldChg>
    </pc:docChg>
  </pc:docChgLst>
  <pc:docChgLst>
    <pc:chgData name="Lucinda Charles" userId="S::l.charles@cabi.org::bfb284e2-5b08-4e72-ae7b-bdf9c608bfa1" providerId="AD" clId="Web-{CB0B6CEC-BD9C-4D6B-A89D-AE7B1DB7BA84}"/>
    <pc:docChg chg="modSld">
      <pc:chgData name="Lucinda Charles" userId="S::l.charles@cabi.org::bfb284e2-5b08-4e72-ae7b-bdf9c608bfa1" providerId="AD" clId="Web-{CB0B6CEC-BD9C-4D6B-A89D-AE7B1DB7BA84}" dt="2023-03-22T13:54:58.849" v="1" actId="20577"/>
      <pc:docMkLst>
        <pc:docMk/>
      </pc:docMkLst>
      <pc:sldChg chg="modSp">
        <pc:chgData name="Lucinda Charles" userId="S::l.charles@cabi.org::bfb284e2-5b08-4e72-ae7b-bdf9c608bfa1" providerId="AD" clId="Web-{CB0B6CEC-BD9C-4D6B-A89D-AE7B1DB7BA84}" dt="2023-03-22T13:54:58.849" v="1" actId="20577"/>
        <pc:sldMkLst>
          <pc:docMk/>
          <pc:sldMk cId="2922067243" sldId="535"/>
        </pc:sldMkLst>
        <pc:spChg chg="mod">
          <ac:chgData name="Lucinda Charles" userId="S::l.charles@cabi.org::bfb284e2-5b08-4e72-ae7b-bdf9c608bfa1" providerId="AD" clId="Web-{CB0B6CEC-BD9C-4D6B-A89D-AE7B1DB7BA84}" dt="2023-03-22T13:54:58.849" v="1" actId="20577"/>
          <ac:spMkLst>
            <pc:docMk/>
            <pc:sldMk cId="2922067243" sldId="535"/>
            <ac:spMk id="3" creationId="{F5D3035E-753B-2449-BEF7-822271328C7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abi852-my.sharepoint.com/personal/l_charles_cabi_org/Documents/PlantwisePlus/IPRRG%202023/PRA%20Tool%20_%20PRODUCT%20USAGE%20maps%201709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82337824400177"/>
          <c:y val="6.0711008630591E-2"/>
          <c:w val="0.59534221511017571"/>
          <c:h val="0.90890586603107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'PRA Tool _ PRODUCT USAGE_Genera'!$B$1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'PRA Tool _ PRODUCT USAGE_Genera'!$A$2:$A$15</c:f>
              <c:strCache>
                <c:ptCount val="14"/>
                <c:pt idx="0">
                  <c:v>Ghana</c:v>
                </c:pt>
                <c:pt idx="1">
                  <c:v>Zambia</c:v>
                </c:pt>
                <c:pt idx="2">
                  <c:v>Malaysia</c:v>
                </c:pt>
                <c:pt idx="3">
                  <c:v>Pakistan</c:v>
                </c:pt>
                <c:pt idx="4">
                  <c:v>Bangladesh</c:v>
                </c:pt>
                <c:pt idx="5">
                  <c:v>Burkina Faso</c:v>
                </c:pt>
                <c:pt idx="6">
                  <c:v>Kenya</c:v>
                </c:pt>
                <c:pt idx="7">
                  <c:v>Philippines</c:v>
                </c:pt>
                <c:pt idx="8">
                  <c:v>Indonesia</c:v>
                </c:pt>
                <c:pt idx="9">
                  <c:v>Trinidad &amp; Tobago</c:v>
                </c:pt>
                <c:pt idx="10">
                  <c:v>Antigua &amp; Barbuda</c:v>
                </c:pt>
                <c:pt idx="11">
                  <c:v>Uganda</c:v>
                </c:pt>
                <c:pt idx="12">
                  <c:v>Ethiopia</c:v>
                </c:pt>
                <c:pt idx="13">
                  <c:v>Botswana</c:v>
                </c:pt>
              </c:strCache>
            </c:strRef>
          </c:cat>
          <c:val>
            <c:numRef>
              <c:f>'PRA Tool _ PRODUCT USAGE_Genera'!$B$2:$B$15</c:f>
              <c:numCache>
                <c:formatCode>General</c:formatCode>
                <c:ptCount val="14"/>
                <c:pt idx="0">
                  <c:v>1032</c:v>
                </c:pt>
                <c:pt idx="1">
                  <c:v>729</c:v>
                </c:pt>
                <c:pt idx="2">
                  <c:v>545</c:v>
                </c:pt>
                <c:pt idx="3">
                  <c:v>462</c:v>
                </c:pt>
                <c:pt idx="4">
                  <c:v>407</c:v>
                </c:pt>
                <c:pt idx="5">
                  <c:v>373</c:v>
                </c:pt>
                <c:pt idx="6">
                  <c:v>284</c:v>
                </c:pt>
                <c:pt idx="7">
                  <c:v>222</c:v>
                </c:pt>
                <c:pt idx="8">
                  <c:v>218</c:v>
                </c:pt>
                <c:pt idx="9">
                  <c:v>214</c:v>
                </c:pt>
                <c:pt idx="10">
                  <c:v>202</c:v>
                </c:pt>
                <c:pt idx="11">
                  <c:v>186</c:v>
                </c:pt>
                <c:pt idx="12">
                  <c:v>178</c:v>
                </c:pt>
                <c:pt idx="13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5-429D-B243-C455E91F1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6527807"/>
        <c:axId val="1352365759"/>
      </c:barChart>
      <c:catAx>
        <c:axId val="15365278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365759"/>
        <c:crosses val="autoZero"/>
        <c:auto val="1"/>
        <c:lblAlgn val="ctr"/>
        <c:lblOffset val="100"/>
        <c:noMultiLvlLbl val="0"/>
      </c:catAx>
      <c:valAx>
        <c:axId val="135236575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Visits in past 12 months</a:t>
                </a:r>
              </a:p>
            </c:rich>
          </c:tx>
          <c:layout>
            <c:manualLayout>
              <c:xMode val="edge"/>
              <c:yMode val="edge"/>
              <c:x val="6.4465155199507698E-2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527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FCC0D-4197-4204-BE43-6125C0874049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D2FCDF-D57A-4B90-99B8-435507B36FB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Provide a workflow for PRA </a:t>
          </a:r>
          <a:endParaRPr lang="en-US" dirty="0"/>
        </a:p>
      </dgm:t>
    </dgm:pt>
    <dgm:pt modelId="{A89DED4F-28A4-4B5A-8A2A-B83EE500EA9F}" type="parTrans" cxnId="{AE23A622-D7BB-4327-A9DD-AD2C6F5CE8FB}">
      <dgm:prSet/>
      <dgm:spPr/>
      <dgm:t>
        <a:bodyPr/>
        <a:lstStyle/>
        <a:p>
          <a:endParaRPr lang="en-US"/>
        </a:p>
      </dgm:t>
    </dgm:pt>
    <dgm:pt modelId="{44FD1EA1-8FE9-4DB5-A331-E08185D72BA1}" type="sibTrans" cxnId="{AE23A622-D7BB-4327-A9DD-AD2C6F5CE8F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C92FB20-1AA6-47AB-9526-251B8C8929F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Increase access to information</a:t>
          </a:r>
          <a:endParaRPr lang="en-US" dirty="0"/>
        </a:p>
      </dgm:t>
    </dgm:pt>
    <dgm:pt modelId="{4D2526A2-E0F7-4E9D-9A0F-98E07948329D}" type="parTrans" cxnId="{8B31A835-9CF9-436B-93F7-6C89D37875E8}">
      <dgm:prSet/>
      <dgm:spPr/>
      <dgm:t>
        <a:bodyPr/>
        <a:lstStyle/>
        <a:p>
          <a:endParaRPr lang="en-US"/>
        </a:p>
      </dgm:t>
    </dgm:pt>
    <dgm:pt modelId="{0CBB2173-61E3-41B4-B21A-A6A3AFE83D75}" type="sibTrans" cxnId="{8B31A835-9CF9-436B-93F7-6C89D37875E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D40B61-A4A3-4740-BD0A-E08BE24BD71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Assist NPPOs with a challenging task</a:t>
          </a:r>
          <a:endParaRPr lang="en-US" dirty="0"/>
        </a:p>
      </dgm:t>
    </dgm:pt>
    <dgm:pt modelId="{556A36E3-406A-4565-AB3C-4515B5F2AD93}" type="parTrans" cxnId="{15E778BA-17E0-487A-A78C-9DD5535E689A}">
      <dgm:prSet/>
      <dgm:spPr/>
      <dgm:t>
        <a:bodyPr/>
        <a:lstStyle/>
        <a:p>
          <a:endParaRPr lang="en-US"/>
        </a:p>
      </dgm:t>
    </dgm:pt>
    <dgm:pt modelId="{63EA66D7-F925-44BF-B3CC-20D9808256F5}" type="sibTrans" cxnId="{15E778BA-17E0-487A-A78C-9DD5535E689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161B33B-7CFB-486A-82E3-BDAC2B28499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Help with documentation</a:t>
          </a:r>
          <a:endParaRPr lang="en-US" dirty="0"/>
        </a:p>
      </dgm:t>
    </dgm:pt>
    <dgm:pt modelId="{A55864EF-DC9B-4CB5-8F5A-5866D6A6A6A6}" type="parTrans" cxnId="{6108E9C1-D800-48F7-A197-A3847EC96B13}">
      <dgm:prSet/>
      <dgm:spPr/>
      <dgm:t>
        <a:bodyPr/>
        <a:lstStyle/>
        <a:p>
          <a:endParaRPr lang="en-US"/>
        </a:p>
      </dgm:t>
    </dgm:pt>
    <dgm:pt modelId="{C1DCF520-3FC9-4276-B28A-B025BB5BD1A6}" type="sibTrans" cxnId="{6108E9C1-D800-48F7-A197-A3847EC96B1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598C71E-270D-40AB-BFBD-8495120648F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Produce and share PRA reports</a:t>
          </a:r>
          <a:endParaRPr lang="en-US" dirty="0"/>
        </a:p>
      </dgm:t>
    </dgm:pt>
    <dgm:pt modelId="{D9EA26DA-E208-413E-A3E9-A0A8CE65D38B}" type="parTrans" cxnId="{8F0A0F82-5CC1-4648-BA00-B9560DB98517}">
      <dgm:prSet/>
      <dgm:spPr/>
      <dgm:t>
        <a:bodyPr/>
        <a:lstStyle/>
        <a:p>
          <a:endParaRPr lang="en-GB"/>
        </a:p>
      </dgm:t>
    </dgm:pt>
    <dgm:pt modelId="{8CCA09D1-693D-4696-96FC-170EC56D28B1}" type="sibTrans" cxnId="{8F0A0F82-5CC1-4648-BA00-B9560DB98517}">
      <dgm:prSet/>
      <dgm:spPr/>
      <dgm:t>
        <a:bodyPr/>
        <a:lstStyle/>
        <a:p>
          <a:endParaRPr lang="en-GB"/>
        </a:p>
      </dgm:t>
    </dgm:pt>
    <dgm:pt modelId="{F21E7332-D2C5-4FC5-BDAA-6372DF2F0CE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Improve decision support</a:t>
          </a:r>
          <a:endParaRPr lang="en-US" dirty="0"/>
        </a:p>
      </dgm:t>
    </dgm:pt>
    <dgm:pt modelId="{FBBC90AF-BE2F-430D-9CBD-9EDF886BDC55}" type="sibTrans" cxnId="{134A66CF-E1B7-4172-8D6F-674CBF9ED16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C88C499-B4E4-4C51-AE2D-2942F8EC9870}" type="parTrans" cxnId="{134A66CF-E1B7-4172-8D6F-674CBF9ED16C}">
      <dgm:prSet/>
      <dgm:spPr/>
      <dgm:t>
        <a:bodyPr/>
        <a:lstStyle/>
        <a:p>
          <a:endParaRPr lang="en-US"/>
        </a:p>
      </dgm:t>
    </dgm:pt>
    <dgm:pt modelId="{AE838483-98A2-45BA-A460-0FB9FB3C4929}" type="pres">
      <dgm:prSet presAssocID="{609FCC0D-4197-4204-BE43-6125C0874049}" presName="root" presStyleCnt="0">
        <dgm:presLayoutVars>
          <dgm:dir/>
          <dgm:resizeHandles val="exact"/>
        </dgm:presLayoutVars>
      </dgm:prSet>
      <dgm:spPr/>
    </dgm:pt>
    <dgm:pt modelId="{2E989BB6-0CA6-489A-B459-9173AD927626}" type="pres">
      <dgm:prSet presAssocID="{609FCC0D-4197-4204-BE43-6125C0874049}" presName="container" presStyleCnt="0">
        <dgm:presLayoutVars>
          <dgm:dir/>
          <dgm:resizeHandles val="exact"/>
        </dgm:presLayoutVars>
      </dgm:prSet>
      <dgm:spPr/>
    </dgm:pt>
    <dgm:pt modelId="{605EC8B9-6F7F-4B88-A130-DCE895B6A61E}" type="pres">
      <dgm:prSet presAssocID="{D4D2FCDF-D57A-4B90-99B8-435507B36FBE}" presName="compNode" presStyleCnt="0"/>
      <dgm:spPr/>
    </dgm:pt>
    <dgm:pt modelId="{446ED8CB-BBF1-489F-8D8C-2996568F90B5}" type="pres">
      <dgm:prSet presAssocID="{D4D2FCDF-D57A-4B90-99B8-435507B36FBE}" presName="iconBgRect" presStyleLbl="bgShp" presStyleIdx="0" presStyleCnt="6" custLinFactX="199377" custLinFactNeighborX="200000" custLinFactNeighborY="1148"/>
      <dgm:spPr/>
    </dgm:pt>
    <dgm:pt modelId="{A59149A1-4F04-416E-BBCA-B88232283E60}" type="pres">
      <dgm:prSet presAssocID="{D4D2FCDF-D57A-4B90-99B8-435507B36FBE}" presName="iconRect" presStyleLbl="node1" presStyleIdx="0" presStyleCnt="6" custLinFactX="300000" custLinFactNeighborX="388581" custLinFactNeighborY="19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 with solid fill"/>
        </a:ext>
      </dgm:extLst>
    </dgm:pt>
    <dgm:pt modelId="{07A1DCA3-E91A-44F1-8E3B-A5A3818C4ECC}" type="pres">
      <dgm:prSet presAssocID="{D4D2FCDF-D57A-4B90-99B8-435507B36FBE}" presName="spaceRect" presStyleCnt="0"/>
      <dgm:spPr/>
    </dgm:pt>
    <dgm:pt modelId="{8199D3BB-E3DA-45DE-B8A9-5BCF165DC164}" type="pres">
      <dgm:prSet presAssocID="{D4D2FCDF-D57A-4B90-99B8-435507B36FBE}" presName="textRect" presStyleLbl="revTx" presStyleIdx="0" presStyleCnt="6" custLinFactX="69433" custLinFactNeighborX="100000" custLinFactNeighborY="1148">
        <dgm:presLayoutVars>
          <dgm:chMax val="1"/>
          <dgm:chPref val="1"/>
        </dgm:presLayoutVars>
      </dgm:prSet>
      <dgm:spPr/>
    </dgm:pt>
    <dgm:pt modelId="{B9B8E0C4-14FF-4B61-954F-F4853A21AFD0}" type="pres">
      <dgm:prSet presAssocID="{44FD1EA1-8FE9-4DB5-A331-E08185D72BA1}" presName="sibTrans" presStyleLbl="sibTrans2D1" presStyleIdx="0" presStyleCnt="0"/>
      <dgm:spPr/>
    </dgm:pt>
    <dgm:pt modelId="{5F8CE215-8935-4A8A-BBE5-C9A261F19F3C}" type="pres">
      <dgm:prSet presAssocID="{BC92FB20-1AA6-47AB-9526-251B8C8929F1}" presName="compNode" presStyleCnt="0"/>
      <dgm:spPr/>
    </dgm:pt>
    <dgm:pt modelId="{58D24F0A-298F-44F8-95D9-0F99F4C954DA}" type="pres">
      <dgm:prSet presAssocID="{BC92FB20-1AA6-47AB-9526-251B8C8929F1}" presName="iconBgRect" presStyleLbl="bgShp" presStyleIdx="1" presStyleCnt="6" custLinFactX="-193639" custLinFactY="67652" custLinFactNeighborX="-200000" custLinFactNeighborY="100000"/>
      <dgm:spPr/>
    </dgm:pt>
    <dgm:pt modelId="{788C3E4F-8F1C-4075-B9E0-7448FFF3B855}" type="pres">
      <dgm:prSet presAssocID="{BC92FB20-1AA6-47AB-9526-251B8C8929F1}" presName="iconRect" presStyleLbl="node1" presStyleIdx="1" presStyleCnt="6" custLinFactX="-300000" custLinFactY="100000" custLinFactNeighborX="-378688" custLinFactNeighborY="18905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5D2CB29B-944D-4ED8-9697-3DEF5E05AEF8}" type="pres">
      <dgm:prSet presAssocID="{BC92FB20-1AA6-47AB-9526-251B8C8929F1}" presName="spaceRect" presStyleCnt="0"/>
      <dgm:spPr/>
    </dgm:pt>
    <dgm:pt modelId="{08E3AD26-BB4F-4C3E-B415-D5DB792157C2}" type="pres">
      <dgm:prSet presAssocID="{BC92FB20-1AA6-47AB-9526-251B8C8929F1}" presName="textRect" presStyleLbl="revTx" presStyleIdx="1" presStyleCnt="6" custLinFactX="-66998" custLinFactY="67652" custLinFactNeighborX="-100000" custLinFactNeighborY="100000">
        <dgm:presLayoutVars>
          <dgm:chMax val="1"/>
          <dgm:chPref val="1"/>
        </dgm:presLayoutVars>
      </dgm:prSet>
      <dgm:spPr/>
    </dgm:pt>
    <dgm:pt modelId="{AAF77E4D-D551-4FD2-9BEC-557A1DD68417}" type="pres">
      <dgm:prSet presAssocID="{0CBB2173-61E3-41B4-B21A-A6A3AFE83D75}" presName="sibTrans" presStyleLbl="sibTrans2D1" presStyleIdx="0" presStyleCnt="0"/>
      <dgm:spPr/>
    </dgm:pt>
    <dgm:pt modelId="{78DEC465-B7FE-41A8-B99C-0C9B2604389D}" type="pres">
      <dgm:prSet presAssocID="{CDD40B61-A4A3-4740-BD0A-E08BE24BD71E}" presName="compNode" presStyleCnt="0"/>
      <dgm:spPr/>
    </dgm:pt>
    <dgm:pt modelId="{78FABCB6-FC2B-4BF7-9408-D39FBF10FED6}" type="pres">
      <dgm:prSet presAssocID="{CDD40B61-A4A3-4740-BD0A-E08BE24BD71E}" presName="iconBgRect" presStyleLbl="bgShp" presStyleIdx="2" presStyleCnt="6" custLinFactY="-75588" custLinFactNeighborX="2295" custLinFactNeighborY="-100000"/>
      <dgm:spPr/>
    </dgm:pt>
    <dgm:pt modelId="{65B967F5-817C-422D-A8FD-3EF8E7489D8E}" type="pres">
      <dgm:prSet presAssocID="{CDD40B61-A4A3-4740-BD0A-E08BE24BD71E}" presName="iconRect" presStyleLbl="node1" presStyleIdx="2" presStyleCnt="6" custLinFactY="-102738" custLinFactNeighborX="3957" custLinFactNeighborY="-2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64DD279-601D-41AE-99F3-DD9528B5EB98}" type="pres">
      <dgm:prSet presAssocID="{CDD40B61-A4A3-4740-BD0A-E08BE24BD71E}" presName="spaceRect" presStyleCnt="0"/>
      <dgm:spPr/>
    </dgm:pt>
    <dgm:pt modelId="{C6516434-4A6D-4A12-838C-37DF30527B32}" type="pres">
      <dgm:prSet presAssocID="{CDD40B61-A4A3-4740-BD0A-E08BE24BD71E}" presName="textRect" presStyleLbl="revTx" presStyleIdx="2" presStyleCnt="6" custLinFactY="-75588" custLinFactNeighborX="974" custLinFactNeighborY="-100000">
        <dgm:presLayoutVars>
          <dgm:chMax val="1"/>
          <dgm:chPref val="1"/>
        </dgm:presLayoutVars>
      </dgm:prSet>
      <dgm:spPr/>
    </dgm:pt>
    <dgm:pt modelId="{D0B2E8C7-82F5-46EE-90F5-9E74C971851B}" type="pres">
      <dgm:prSet presAssocID="{63EA66D7-F925-44BF-B3CC-20D9808256F5}" presName="sibTrans" presStyleLbl="sibTrans2D1" presStyleIdx="0" presStyleCnt="0"/>
      <dgm:spPr/>
    </dgm:pt>
    <dgm:pt modelId="{E9077588-3E5A-41DB-AD1F-F138626D1DF0}" type="pres">
      <dgm:prSet presAssocID="{F21E7332-D2C5-4FC5-BDAA-6372DF2F0CE3}" presName="compNode" presStyleCnt="0"/>
      <dgm:spPr/>
    </dgm:pt>
    <dgm:pt modelId="{777B3CBE-84FD-465F-818B-3DB53872499F}" type="pres">
      <dgm:prSet presAssocID="{F21E7332-D2C5-4FC5-BDAA-6372DF2F0CE3}" presName="iconBgRect" presStyleLbl="bgShp" presStyleIdx="3" presStyleCnt="6"/>
      <dgm:spPr/>
    </dgm:pt>
    <dgm:pt modelId="{9EFA325C-5A55-4155-9D90-28A361FA6350}" type="pres">
      <dgm:prSet presAssocID="{F21E7332-D2C5-4FC5-BDAA-6372DF2F0CE3}" presName="iconRect" presStyleLbl="node1" presStyleIdx="3" presStyleCnt="6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B7B5F1A-1790-46E3-BF41-E260402E56B7}" type="pres">
      <dgm:prSet presAssocID="{F21E7332-D2C5-4FC5-BDAA-6372DF2F0CE3}" presName="spaceRect" presStyleCnt="0"/>
      <dgm:spPr/>
    </dgm:pt>
    <dgm:pt modelId="{31EB8E0C-FB84-49A7-AF58-27DE70963D57}" type="pres">
      <dgm:prSet presAssocID="{F21E7332-D2C5-4FC5-BDAA-6372DF2F0CE3}" presName="textRect" presStyleLbl="revTx" presStyleIdx="3" presStyleCnt="6">
        <dgm:presLayoutVars>
          <dgm:chMax val="1"/>
          <dgm:chPref val="1"/>
        </dgm:presLayoutVars>
      </dgm:prSet>
      <dgm:spPr/>
    </dgm:pt>
    <dgm:pt modelId="{9A562AD5-43A7-4936-8F8C-9BB2CB4C1B65}" type="pres">
      <dgm:prSet presAssocID="{FBBC90AF-BE2F-430D-9CBD-9EDF886BDC55}" presName="sibTrans" presStyleLbl="sibTrans2D1" presStyleIdx="0" presStyleCnt="0"/>
      <dgm:spPr/>
    </dgm:pt>
    <dgm:pt modelId="{98A29A37-4C0F-434C-BF7E-DF5F349B510C}" type="pres">
      <dgm:prSet presAssocID="{3161B33B-7CFB-486A-82E3-BDAC2B28499C}" presName="compNode" presStyleCnt="0"/>
      <dgm:spPr/>
    </dgm:pt>
    <dgm:pt modelId="{539BAEA0-68AD-46A0-B9D7-A30D072A6486}" type="pres">
      <dgm:prSet presAssocID="{3161B33B-7CFB-486A-82E3-BDAC2B28499C}" presName="iconBgRect" presStyleLbl="bgShp" presStyleIdx="4" presStyleCnt="6"/>
      <dgm:spPr/>
    </dgm:pt>
    <dgm:pt modelId="{44ADA85B-051C-4873-9866-C260CBD61B53}" type="pres">
      <dgm:prSet presAssocID="{3161B33B-7CFB-486A-82E3-BDAC2B28499C}" presName="iconRect" presStyleLbl="node1" presStyleIdx="4" presStyleCnt="6"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43C8DDF-FE31-4486-9555-95473684C7E8}" type="pres">
      <dgm:prSet presAssocID="{3161B33B-7CFB-486A-82E3-BDAC2B28499C}" presName="spaceRect" presStyleCnt="0"/>
      <dgm:spPr/>
    </dgm:pt>
    <dgm:pt modelId="{B0EB5C59-444B-4A44-BF3D-52CA8B9E3E45}" type="pres">
      <dgm:prSet presAssocID="{3161B33B-7CFB-486A-82E3-BDAC2B28499C}" presName="textRect" presStyleLbl="revTx" presStyleIdx="4" presStyleCnt="6">
        <dgm:presLayoutVars>
          <dgm:chMax val="1"/>
          <dgm:chPref val="1"/>
        </dgm:presLayoutVars>
      </dgm:prSet>
      <dgm:spPr/>
    </dgm:pt>
    <dgm:pt modelId="{A2305FB7-4CC9-4BD3-A582-D2C3863EED91}" type="pres">
      <dgm:prSet presAssocID="{C1DCF520-3FC9-4276-B28A-B025BB5BD1A6}" presName="sibTrans" presStyleLbl="sibTrans2D1" presStyleIdx="0" presStyleCnt="0"/>
      <dgm:spPr/>
    </dgm:pt>
    <dgm:pt modelId="{8704BC80-B9BD-4E01-99E4-FBB14B995CDA}" type="pres">
      <dgm:prSet presAssocID="{7598C71E-270D-40AB-BFBD-8495120648FA}" presName="compNode" presStyleCnt="0"/>
      <dgm:spPr/>
    </dgm:pt>
    <dgm:pt modelId="{7AB41C20-B70A-4137-B278-DCB00949002B}" type="pres">
      <dgm:prSet presAssocID="{7598C71E-270D-40AB-BFBD-8495120648FA}" presName="iconBgRect" presStyleLbl="bgShp" presStyleIdx="5" presStyleCnt="6"/>
      <dgm:spPr/>
    </dgm:pt>
    <dgm:pt modelId="{9B4A4876-42F1-45A7-B575-31746F233486}" type="pres">
      <dgm:prSet presAssocID="{7598C71E-270D-40AB-BFBD-8495120648F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FB886EC-9C4A-4E0E-816A-59CBB51CE082}" type="pres">
      <dgm:prSet presAssocID="{7598C71E-270D-40AB-BFBD-8495120648FA}" presName="spaceRect" presStyleCnt="0"/>
      <dgm:spPr/>
    </dgm:pt>
    <dgm:pt modelId="{F4B98068-52A0-49A7-8FBA-35E51D9EDB48}" type="pres">
      <dgm:prSet presAssocID="{7598C71E-270D-40AB-BFBD-8495120648FA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AE23A622-D7BB-4327-A9DD-AD2C6F5CE8FB}" srcId="{609FCC0D-4197-4204-BE43-6125C0874049}" destId="{D4D2FCDF-D57A-4B90-99B8-435507B36FBE}" srcOrd="0" destOrd="0" parTransId="{A89DED4F-28A4-4B5A-8A2A-B83EE500EA9F}" sibTransId="{44FD1EA1-8FE9-4DB5-A331-E08185D72BA1}"/>
    <dgm:cxn modelId="{8B31A835-9CF9-436B-93F7-6C89D37875E8}" srcId="{609FCC0D-4197-4204-BE43-6125C0874049}" destId="{BC92FB20-1AA6-47AB-9526-251B8C8929F1}" srcOrd="1" destOrd="0" parTransId="{4D2526A2-E0F7-4E9D-9A0F-98E07948329D}" sibTransId="{0CBB2173-61E3-41B4-B21A-A6A3AFE83D75}"/>
    <dgm:cxn modelId="{7374883E-DF52-46DE-AA14-BE3914B63A7E}" type="presOf" srcId="{7598C71E-270D-40AB-BFBD-8495120648FA}" destId="{F4B98068-52A0-49A7-8FBA-35E51D9EDB48}" srcOrd="0" destOrd="0" presId="urn:microsoft.com/office/officeart/2018/2/layout/IconCircleList"/>
    <dgm:cxn modelId="{EA303940-7385-444E-9DFF-C7C6C212D400}" type="presOf" srcId="{63EA66D7-F925-44BF-B3CC-20D9808256F5}" destId="{D0B2E8C7-82F5-46EE-90F5-9E74C971851B}" srcOrd="0" destOrd="0" presId="urn:microsoft.com/office/officeart/2018/2/layout/IconCircleList"/>
    <dgm:cxn modelId="{C1320561-9185-4D55-8AE4-E014D91CEBAF}" type="presOf" srcId="{44FD1EA1-8FE9-4DB5-A331-E08185D72BA1}" destId="{B9B8E0C4-14FF-4B61-954F-F4853A21AFD0}" srcOrd="0" destOrd="0" presId="urn:microsoft.com/office/officeart/2018/2/layout/IconCircleList"/>
    <dgm:cxn modelId="{8DC9B666-BA7E-45CA-AF28-88EA62AE649C}" type="presOf" srcId="{C1DCF520-3FC9-4276-B28A-B025BB5BD1A6}" destId="{A2305FB7-4CC9-4BD3-A582-D2C3863EED91}" srcOrd="0" destOrd="0" presId="urn:microsoft.com/office/officeart/2018/2/layout/IconCircleList"/>
    <dgm:cxn modelId="{CB2F7868-F778-4601-8D05-AB8014F697B0}" type="presOf" srcId="{0CBB2173-61E3-41B4-B21A-A6A3AFE83D75}" destId="{AAF77E4D-D551-4FD2-9BEC-557A1DD68417}" srcOrd="0" destOrd="0" presId="urn:microsoft.com/office/officeart/2018/2/layout/IconCircleList"/>
    <dgm:cxn modelId="{C8F0446F-C223-4DBD-B03C-6A2722F6F0A9}" type="presOf" srcId="{BC92FB20-1AA6-47AB-9526-251B8C8929F1}" destId="{08E3AD26-BB4F-4C3E-B415-D5DB792157C2}" srcOrd="0" destOrd="0" presId="urn:microsoft.com/office/officeart/2018/2/layout/IconCircleList"/>
    <dgm:cxn modelId="{7AE05C51-EFA4-401B-9CCE-D378FA3DD9C0}" type="presOf" srcId="{609FCC0D-4197-4204-BE43-6125C0874049}" destId="{AE838483-98A2-45BA-A460-0FB9FB3C4929}" srcOrd="0" destOrd="0" presId="urn:microsoft.com/office/officeart/2018/2/layout/IconCircleList"/>
    <dgm:cxn modelId="{EF536077-6AD4-4830-A812-EEDDFCDD5FF2}" type="presOf" srcId="{F21E7332-D2C5-4FC5-BDAA-6372DF2F0CE3}" destId="{31EB8E0C-FB84-49A7-AF58-27DE70963D57}" srcOrd="0" destOrd="0" presId="urn:microsoft.com/office/officeart/2018/2/layout/IconCircleList"/>
    <dgm:cxn modelId="{8F0A0F82-5CC1-4648-BA00-B9560DB98517}" srcId="{609FCC0D-4197-4204-BE43-6125C0874049}" destId="{7598C71E-270D-40AB-BFBD-8495120648FA}" srcOrd="5" destOrd="0" parTransId="{D9EA26DA-E208-413E-A3E9-A0A8CE65D38B}" sibTransId="{8CCA09D1-693D-4696-96FC-170EC56D28B1}"/>
    <dgm:cxn modelId="{15E778BA-17E0-487A-A78C-9DD5535E689A}" srcId="{609FCC0D-4197-4204-BE43-6125C0874049}" destId="{CDD40B61-A4A3-4740-BD0A-E08BE24BD71E}" srcOrd="2" destOrd="0" parTransId="{556A36E3-406A-4565-AB3C-4515B5F2AD93}" sibTransId="{63EA66D7-F925-44BF-B3CC-20D9808256F5}"/>
    <dgm:cxn modelId="{6108E9C1-D800-48F7-A197-A3847EC96B13}" srcId="{609FCC0D-4197-4204-BE43-6125C0874049}" destId="{3161B33B-7CFB-486A-82E3-BDAC2B28499C}" srcOrd="4" destOrd="0" parTransId="{A55864EF-DC9B-4CB5-8F5A-5866D6A6A6A6}" sibTransId="{C1DCF520-3FC9-4276-B28A-B025BB5BD1A6}"/>
    <dgm:cxn modelId="{EEE4C2C4-14C6-4F8C-97BA-2B1411617955}" type="presOf" srcId="{3161B33B-7CFB-486A-82E3-BDAC2B28499C}" destId="{B0EB5C59-444B-4A44-BF3D-52CA8B9E3E45}" srcOrd="0" destOrd="0" presId="urn:microsoft.com/office/officeart/2018/2/layout/IconCircleList"/>
    <dgm:cxn modelId="{134A66CF-E1B7-4172-8D6F-674CBF9ED16C}" srcId="{609FCC0D-4197-4204-BE43-6125C0874049}" destId="{F21E7332-D2C5-4FC5-BDAA-6372DF2F0CE3}" srcOrd="3" destOrd="0" parTransId="{CC88C499-B4E4-4C51-AE2D-2942F8EC9870}" sibTransId="{FBBC90AF-BE2F-430D-9CBD-9EDF886BDC55}"/>
    <dgm:cxn modelId="{0D43BCD0-BCE4-43C0-96D9-EC4CEFE960F9}" type="presOf" srcId="{CDD40B61-A4A3-4740-BD0A-E08BE24BD71E}" destId="{C6516434-4A6D-4A12-838C-37DF30527B32}" srcOrd="0" destOrd="0" presId="urn:microsoft.com/office/officeart/2018/2/layout/IconCircleList"/>
    <dgm:cxn modelId="{6BA0D5D4-7300-46CE-9C03-A917895DB43B}" type="presOf" srcId="{D4D2FCDF-D57A-4B90-99B8-435507B36FBE}" destId="{8199D3BB-E3DA-45DE-B8A9-5BCF165DC164}" srcOrd="0" destOrd="0" presId="urn:microsoft.com/office/officeart/2018/2/layout/IconCircleList"/>
    <dgm:cxn modelId="{59C048E6-4A44-48F1-8444-145477186F3E}" type="presOf" srcId="{FBBC90AF-BE2F-430D-9CBD-9EDF886BDC55}" destId="{9A562AD5-43A7-4936-8F8C-9BB2CB4C1B65}" srcOrd="0" destOrd="0" presId="urn:microsoft.com/office/officeart/2018/2/layout/IconCircleList"/>
    <dgm:cxn modelId="{882B535C-CD51-4441-9A85-C55C85787C40}" type="presParOf" srcId="{AE838483-98A2-45BA-A460-0FB9FB3C4929}" destId="{2E989BB6-0CA6-489A-B459-9173AD927626}" srcOrd="0" destOrd="0" presId="urn:microsoft.com/office/officeart/2018/2/layout/IconCircleList"/>
    <dgm:cxn modelId="{E0EA59F7-002B-4B32-AE66-57587895D33B}" type="presParOf" srcId="{2E989BB6-0CA6-489A-B459-9173AD927626}" destId="{605EC8B9-6F7F-4B88-A130-DCE895B6A61E}" srcOrd="0" destOrd="0" presId="urn:microsoft.com/office/officeart/2018/2/layout/IconCircleList"/>
    <dgm:cxn modelId="{9326A091-CA3B-4D70-8C0E-D3594F05E235}" type="presParOf" srcId="{605EC8B9-6F7F-4B88-A130-DCE895B6A61E}" destId="{446ED8CB-BBF1-489F-8D8C-2996568F90B5}" srcOrd="0" destOrd="0" presId="urn:microsoft.com/office/officeart/2018/2/layout/IconCircleList"/>
    <dgm:cxn modelId="{379AD0BD-E1ED-4F66-BE5B-3DD30F94484A}" type="presParOf" srcId="{605EC8B9-6F7F-4B88-A130-DCE895B6A61E}" destId="{A59149A1-4F04-416E-BBCA-B88232283E60}" srcOrd="1" destOrd="0" presId="urn:microsoft.com/office/officeart/2018/2/layout/IconCircleList"/>
    <dgm:cxn modelId="{2E4FE851-55FF-4569-9055-8532A254817F}" type="presParOf" srcId="{605EC8B9-6F7F-4B88-A130-DCE895B6A61E}" destId="{07A1DCA3-E91A-44F1-8E3B-A5A3818C4ECC}" srcOrd="2" destOrd="0" presId="urn:microsoft.com/office/officeart/2018/2/layout/IconCircleList"/>
    <dgm:cxn modelId="{E76BE0B5-E331-457F-9102-E90DB7D60B4A}" type="presParOf" srcId="{605EC8B9-6F7F-4B88-A130-DCE895B6A61E}" destId="{8199D3BB-E3DA-45DE-B8A9-5BCF165DC164}" srcOrd="3" destOrd="0" presId="urn:microsoft.com/office/officeart/2018/2/layout/IconCircleList"/>
    <dgm:cxn modelId="{4ACB6837-462D-49E2-A5D4-0F78E94845CB}" type="presParOf" srcId="{2E989BB6-0CA6-489A-B459-9173AD927626}" destId="{B9B8E0C4-14FF-4B61-954F-F4853A21AFD0}" srcOrd="1" destOrd="0" presId="urn:microsoft.com/office/officeart/2018/2/layout/IconCircleList"/>
    <dgm:cxn modelId="{88240E32-6D7C-4ADF-A5C8-DD7DE6047BF4}" type="presParOf" srcId="{2E989BB6-0CA6-489A-B459-9173AD927626}" destId="{5F8CE215-8935-4A8A-BBE5-C9A261F19F3C}" srcOrd="2" destOrd="0" presId="urn:microsoft.com/office/officeart/2018/2/layout/IconCircleList"/>
    <dgm:cxn modelId="{98189148-14E3-450C-94D2-E497E9D3DFFD}" type="presParOf" srcId="{5F8CE215-8935-4A8A-BBE5-C9A261F19F3C}" destId="{58D24F0A-298F-44F8-95D9-0F99F4C954DA}" srcOrd="0" destOrd="0" presId="urn:microsoft.com/office/officeart/2018/2/layout/IconCircleList"/>
    <dgm:cxn modelId="{5871345F-0B5A-4B8C-9F0B-49D3066FE3A2}" type="presParOf" srcId="{5F8CE215-8935-4A8A-BBE5-C9A261F19F3C}" destId="{788C3E4F-8F1C-4075-B9E0-7448FFF3B855}" srcOrd="1" destOrd="0" presId="urn:microsoft.com/office/officeart/2018/2/layout/IconCircleList"/>
    <dgm:cxn modelId="{F7E128C1-B6CE-482F-ACC1-014291D78ECA}" type="presParOf" srcId="{5F8CE215-8935-4A8A-BBE5-C9A261F19F3C}" destId="{5D2CB29B-944D-4ED8-9697-3DEF5E05AEF8}" srcOrd="2" destOrd="0" presId="urn:microsoft.com/office/officeart/2018/2/layout/IconCircleList"/>
    <dgm:cxn modelId="{5975CD2F-88F9-4DE5-8B67-AC3B0D503B81}" type="presParOf" srcId="{5F8CE215-8935-4A8A-BBE5-C9A261F19F3C}" destId="{08E3AD26-BB4F-4C3E-B415-D5DB792157C2}" srcOrd="3" destOrd="0" presId="urn:microsoft.com/office/officeart/2018/2/layout/IconCircleList"/>
    <dgm:cxn modelId="{921834F0-E0E6-44CE-9350-C450081871D0}" type="presParOf" srcId="{2E989BB6-0CA6-489A-B459-9173AD927626}" destId="{AAF77E4D-D551-4FD2-9BEC-557A1DD68417}" srcOrd="3" destOrd="0" presId="urn:microsoft.com/office/officeart/2018/2/layout/IconCircleList"/>
    <dgm:cxn modelId="{620CD2DD-C80F-414E-B33A-587738F2FD9F}" type="presParOf" srcId="{2E989BB6-0CA6-489A-B459-9173AD927626}" destId="{78DEC465-B7FE-41A8-B99C-0C9B2604389D}" srcOrd="4" destOrd="0" presId="urn:microsoft.com/office/officeart/2018/2/layout/IconCircleList"/>
    <dgm:cxn modelId="{D40ADAA1-957A-4330-A950-B267F5758C92}" type="presParOf" srcId="{78DEC465-B7FE-41A8-B99C-0C9B2604389D}" destId="{78FABCB6-FC2B-4BF7-9408-D39FBF10FED6}" srcOrd="0" destOrd="0" presId="urn:microsoft.com/office/officeart/2018/2/layout/IconCircleList"/>
    <dgm:cxn modelId="{4390BA3C-67C0-4164-9D00-375D87693F04}" type="presParOf" srcId="{78DEC465-B7FE-41A8-B99C-0C9B2604389D}" destId="{65B967F5-817C-422D-A8FD-3EF8E7489D8E}" srcOrd="1" destOrd="0" presId="urn:microsoft.com/office/officeart/2018/2/layout/IconCircleList"/>
    <dgm:cxn modelId="{BC3848E3-DDA3-4505-8CEA-7363C91AE076}" type="presParOf" srcId="{78DEC465-B7FE-41A8-B99C-0C9B2604389D}" destId="{E64DD279-601D-41AE-99F3-DD9528B5EB98}" srcOrd="2" destOrd="0" presId="urn:microsoft.com/office/officeart/2018/2/layout/IconCircleList"/>
    <dgm:cxn modelId="{1D251A48-7B53-443B-A52F-E5F083F06F59}" type="presParOf" srcId="{78DEC465-B7FE-41A8-B99C-0C9B2604389D}" destId="{C6516434-4A6D-4A12-838C-37DF30527B32}" srcOrd="3" destOrd="0" presId="urn:microsoft.com/office/officeart/2018/2/layout/IconCircleList"/>
    <dgm:cxn modelId="{26D4AA9C-5507-4F17-823F-5B0ACADF115C}" type="presParOf" srcId="{2E989BB6-0CA6-489A-B459-9173AD927626}" destId="{D0B2E8C7-82F5-46EE-90F5-9E74C971851B}" srcOrd="5" destOrd="0" presId="urn:microsoft.com/office/officeart/2018/2/layout/IconCircleList"/>
    <dgm:cxn modelId="{336EF161-6FC2-4BC6-AF32-574AD4D128BB}" type="presParOf" srcId="{2E989BB6-0CA6-489A-B459-9173AD927626}" destId="{E9077588-3E5A-41DB-AD1F-F138626D1DF0}" srcOrd="6" destOrd="0" presId="urn:microsoft.com/office/officeart/2018/2/layout/IconCircleList"/>
    <dgm:cxn modelId="{9CD76870-5AFA-49A5-A461-B7661762C481}" type="presParOf" srcId="{E9077588-3E5A-41DB-AD1F-F138626D1DF0}" destId="{777B3CBE-84FD-465F-818B-3DB53872499F}" srcOrd="0" destOrd="0" presId="urn:microsoft.com/office/officeart/2018/2/layout/IconCircleList"/>
    <dgm:cxn modelId="{D2D9EC18-CC9F-41A6-B6A3-052E746210F7}" type="presParOf" srcId="{E9077588-3E5A-41DB-AD1F-F138626D1DF0}" destId="{9EFA325C-5A55-4155-9D90-28A361FA6350}" srcOrd="1" destOrd="0" presId="urn:microsoft.com/office/officeart/2018/2/layout/IconCircleList"/>
    <dgm:cxn modelId="{CAD1515B-6872-4048-BC5D-EDB868685512}" type="presParOf" srcId="{E9077588-3E5A-41DB-AD1F-F138626D1DF0}" destId="{2B7B5F1A-1790-46E3-BF41-E260402E56B7}" srcOrd="2" destOrd="0" presId="urn:microsoft.com/office/officeart/2018/2/layout/IconCircleList"/>
    <dgm:cxn modelId="{1624D47E-49F2-4301-9917-681E7A76FB77}" type="presParOf" srcId="{E9077588-3E5A-41DB-AD1F-F138626D1DF0}" destId="{31EB8E0C-FB84-49A7-AF58-27DE70963D57}" srcOrd="3" destOrd="0" presId="urn:microsoft.com/office/officeart/2018/2/layout/IconCircleList"/>
    <dgm:cxn modelId="{6131B969-BC5A-41CE-A299-DD80A0EDAD43}" type="presParOf" srcId="{2E989BB6-0CA6-489A-B459-9173AD927626}" destId="{9A562AD5-43A7-4936-8F8C-9BB2CB4C1B65}" srcOrd="7" destOrd="0" presId="urn:microsoft.com/office/officeart/2018/2/layout/IconCircleList"/>
    <dgm:cxn modelId="{0EB91451-4B31-439E-A43C-6D00A6E5F864}" type="presParOf" srcId="{2E989BB6-0CA6-489A-B459-9173AD927626}" destId="{98A29A37-4C0F-434C-BF7E-DF5F349B510C}" srcOrd="8" destOrd="0" presId="urn:microsoft.com/office/officeart/2018/2/layout/IconCircleList"/>
    <dgm:cxn modelId="{C24EBB5B-680B-4B0D-88AA-0CC4F3111796}" type="presParOf" srcId="{98A29A37-4C0F-434C-BF7E-DF5F349B510C}" destId="{539BAEA0-68AD-46A0-B9D7-A30D072A6486}" srcOrd="0" destOrd="0" presId="urn:microsoft.com/office/officeart/2018/2/layout/IconCircleList"/>
    <dgm:cxn modelId="{1D84DFAB-159A-4E3E-B4C3-B66C64FCB5AD}" type="presParOf" srcId="{98A29A37-4C0F-434C-BF7E-DF5F349B510C}" destId="{44ADA85B-051C-4873-9866-C260CBD61B53}" srcOrd="1" destOrd="0" presId="urn:microsoft.com/office/officeart/2018/2/layout/IconCircleList"/>
    <dgm:cxn modelId="{AEFCDA31-84A6-445A-AE06-78C6E7886C75}" type="presParOf" srcId="{98A29A37-4C0F-434C-BF7E-DF5F349B510C}" destId="{443C8DDF-FE31-4486-9555-95473684C7E8}" srcOrd="2" destOrd="0" presId="urn:microsoft.com/office/officeart/2018/2/layout/IconCircleList"/>
    <dgm:cxn modelId="{45B9D531-8077-429F-BF92-8C15E012F4EA}" type="presParOf" srcId="{98A29A37-4C0F-434C-BF7E-DF5F349B510C}" destId="{B0EB5C59-444B-4A44-BF3D-52CA8B9E3E45}" srcOrd="3" destOrd="0" presId="urn:microsoft.com/office/officeart/2018/2/layout/IconCircleList"/>
    <dgm:cxn modelId="{094B2C54-BD55-422D-A349-BFBD52F47E9D}" type="presParOf" srcId="{2E989BB6-0CA6-489A-B459-9173AD927626}" destId="{A2305FB7-4CC9-4BD3-A582-D2C3863EED91}" srcOrd="9" destOrd="0" presId="urn:microsoft.com/office/officeart/2018/2/layout/IconCircleList"/>
    <dgm:cxn modelId="{BF7CBD39-5B3B-4F5C-B3D5-6C6BBCE56762}" type="presParOf" srcId="{2E989BB6-0CA6-489A-B459-9173AD927626}" destId="{8704BC80-B9BD-4E01-99E4-FBB14B995CDA}" srcOrd="10" destOrd="0" presId="urn:microsoft.com/office/officeart/2018/2/layout/IconCircleList"/>
    <dgm:cxn modelId="{2AF72D8A-6E3D-4F55-8398-3AB52D0C5D65}" type="presParOf" srcId="{8704BC80-B9BD-4E01-99E4-FBB14B995CDA}" destId="{7AB41C20-B70A-4137-B278-DCB00949002B}" srcOrd="0" destOrd="0" presId="urn:microsoft.com/office/officeart/2018/2/layout/IconCircleList"/>
    <dgm:cxn modelId="{E70D8DE1-8306-4CEF-84CE-6E1E444A90DB}" type="presParOf" srcId="{8704BC80-B9BD-4E01-99E4-FBB14B995CDA}" destId="{9B4A4876-42F1-45A7-B575-31746F233486}" srcOrd="1" destOrd="0" presId="urn:microsoft.com/office/officeart/2018/2/layout/IconCircleList"/>
    <dgm:cxn modelId="{BF25E868-0241-4CF1-9F42-B39C32610255}" type="presParOf" srcId="{8704BC80-B9BD-4E01-99E4-FBB14B995CDA}" destId="{1FB886EC-9C4A-4E0E-816A-59CBB51CE082}" srcOrd="2" destOrd="0" presId="urn:microsoft.com/office/officeart/2018/2/layout/IconCircleList"/>
    <dgm:cxn modelId="{5B68F742-95D6-4BDE-BAE7-82CCAD6B5F75}" type="presParOf" srcId="{8704BC80-B9BD-4E01-99E4-FBB14B995CDA}" destId="{F4B98068-52A0-49A7-8FBA-35E51D9EDB4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1F726E-00F2-42CB-9870-D50FC920332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9F310D-AE3C-4636-8439-386B4697D443}">
      <dgm:prSet phldrT="[Text]" custT="1"/>
      <dgm:spPr/>
      <dgm:t>
        <a:bodyPr/>
        <a:lstStyle/>
        <a:p>
          <a:r>
            <a:rPr lang="en-GB" sz="2400" dirty="0"/>
            <a:t>2018</a:t>
          </a:r>
        </a:p>
      </dgm:t>
    </dgm:pt>
    <dgm:pt modelId="{45BBE5DD-5000-41F0-AE17-5E378F9DE02C}" type="parTrans" cxnId="{5B0E8590-F020-493C-BF2E-094256826B76}">
      <dgm:prSet/>
      <dgm:spPr/>
      <dgm:t>
        <a:bodyPr/>
        <a:lstStyle/>
        <a:p>
          <a:endParaRPr lang="en-GB"/>
        </a:p>
      </dgm:t>
    </dgm:pt>
    <dgm:pt modelId="{DFCA26DA-3DB4-4191-99DC-28722E1D128E}" type="sibTrans" cxnId="{5B0E8590-F020-493C-BF2E-094256826B76}">
      <dgm:prSet/>
      <dgm:spPr/>
      <dgm:t>
        <a:bodyPr/>
        <a:lstStyle/>
        <a:p>
          <a:endParaRPr lang="en-GB"/>
        </a:p>
      </dgm:t>
    </dgm:pt>
    <dgm:pt modelId="{743C0EE1-17D3-4A45-BDC5-ADF5FC23250C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dirty="0"/>
            <a:t>User requirements workshops</a:t>
          </a:r>
        </a:p>
      </dgm:t>
    </dgm:pt>
    <dgm:pt modelId="{43D8DEEC-C3D3-43A3-AFCC-E00CB2087E32}" type="parTrans" cxnId="{A7B9DE43-CEE0-4E2C-AEE7-B6224A07350F}">
      <dgm:prSet/>
      <dgm:spPr/>
      <dgm:t>
        <a:bodyPr/>
        <a:lstStyle/>
        <a:p>
          <a:endParaRPr lang="en-GB"/>
        </a:p>
      </dgm:t>
    </dgm:pt>
    <dgm:pt modelId="{C48A2FB4-9D61-4054-ABFD-B8566CE5D04A}" type="sibTrans" cxnId="{A7B9DE43-CEE0-4E2C-AEE7-B6224A07350F}">
      <dgm:prSet/>
      <dgm:spPr/>
      <dgm:t>
        <a:bodyPr/>
        <a:lstStyle/>
        <a:p>
          <a:endParaRPr lang="en-GB"/>
        </a:p>
      </dgm:t>
    </dgm:pt>
    <dgm:pt modelId="{0726F4B2-A03D-4499-BFA6-066E45C9689F}">
      <dgm:prSet phldrT="[Text]" custT="1"/>
      <dgm:spPr/>
      <dgm:t>
        <a:bodyPr/>
        <a:lstStyle/>
        <a:p>
          <a:r>
            <a:rPr lang="en-GB" sz="2400" dirty="0"/>
            <a:t>2019</a:t>
          </a:r>
        </a:p>
      </dgm:t>
    </dgm:pt>
    <dgm:pt modelId="{9A4B9D47-2731-4810-B84C-5B988F367121}" type="parTrans" cxnId="{231057A7-64EF-4E21-BABF-EC0683391317}">
      <dgm:prSet/>
      <dgm:spPr/>
      <dgm:t>
        <a:bodyPr/>
        <a:lstStyle/>
        <a:p>
          <a:endParaRPr lang="en-GB"/>
        </a:p>
      </dgm:t>
    </dgm:pt>
    <dgm:pt modelId="{0DE8283B-0CED-4D33-94CB-2A22AFC0ED98}" type="sibTrans" cxnId="{231057A7-64EF-4E21-BABF-EC0683391317}">
      <dgm:prSet/>
      <dgm:spPr/>
      <dgm:t>
        <a:bodyPr/>
        <a:lstStyle/>
        <a:p>
          <a:endParaRPr lang="en-GB"/>
        </a:p>
      </dgm:t>
    </dgm:pt>
    <dgm:pt modelId="{3D1FC501-B813-455E-AC31-791676C206D1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pPr>
            <a:buNone/>
          </a:pPr>
          <a:r>
            <a:rPr lang="en-GB" sz="1800" dirty="0">
              <a:solidFill>
                <a:schemeClr val="accent2"/>
              </a:solidFill>
            </a:rPr>
            <a:t>*Launched tool* </a:t>
          </a:r>
        </a:p>
      </dgm:t>
    </dgm:pt>
    <dgm:pt modelId="{DA356F14-13BD-45CD-B34A-1857CDEA0042}" type="parTrans" cxnId="{1D30293D-4477-45D4-95A0-56867B125FB7}">
      <dgm:prSet/>
      <dgm:spPr/>
      <dgm:t>
        <a:bodyPr/>
        <a:lstStyle/>
        <a:p>
          <a:endParaRPr lang="en-GB"/>
        </a:p>
      </dgm:t>
    </dgm:pt>
    <dgm:pt modelId="{7132B48E-5A7E-4150-B184-C76C6B8AA533}" type="sibTrans" cxnId="{1D30293D-4477-45D4-95A0-56867B125FB7}">
      <dgm:prSet/>
      <dgm:spPr/>
      <dgm:t>
        <a:bodyPr/>
        <a:lstStyle/>
        <a:p>
          <a:endParaRPr lang="en-GB"/>
        </a:p>
      </dgm:t>
    </dgm:pt>
    <dgm:pt modelId="{0F726C27-DC53-48CE-BE11-AE38041F3C1E}">
      <dgm:prSet phldrT="[Text]" custT="1"/>
      <dgm:spPr/>
      <dgm:t>
        <a:bodyPr/>
        <a:lstStyle/>
        <a:p>
          <a:r>
            <a:rPr lang="en-GB" sz="2400" dirty="0"/>
            <a:t>2020</a:t>
          </a:r>
        </a:p>
      </dgm:t>
    </dgm:pt>
    <dgm:pt modelId="{6E3A8166-9D4C-471A-8D14-AE02357DFB96}" type="parTrans" cxnId="{1DB597F2-5A84-4BCF-899D-47BC2930EADD}">
      <dgm:prSet/>
      <dgm:spPr/>
      <dgm:t>
        <a:bodyPr/>
        <a:lstStyle/>
        <a:p>
          <a:endParaRPr lang="en-GB"/>
        </a:p>
      </dgm:t>
    </dgm:pt>
    <dgm:pt modelId="{2FE93451-7237-4EE4-A773-B1CCF1655967}" type="sibTrans" cxnId="{1DB597F2-5A84-4BCF-899D-47BC2930EADD}">
      <dgm:prSet/>
      <dgm:spPr/>
      <dgm:t>
        <a:bodyPr/>
        <a:lstStyle/>
        <a:p>
          <a:endParaRPr lang="en-GB"/>
        </a:p>
      </dgm:t>
    </dgm:pt>
    <dgm:pt modelId="{75A22D9B-1B41-43B6-A6D0-9B0C0C161E38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dirty="0"/>
            <a:t>Better handling of commodity pest lists</a:t>
          </a:r>
        </a:p>
      </dgm:t>
    </dgm:pt>
    <dgm:pt modelId="{F78D6B3E-1406-443A-81D0-38202E0C97D1}" type="parTrans" cxnId="{09927B68-D251-4FD2-9E04-3F4CF8AFB5FD}">
      <dgm:prSet/>
      <dgm:spPr/>
      <dgm:t>
        <a:bodyPr/>
        <a:lstStyle/>
        <a:p>
          <a:endParaRPr lang="en-GB"/>
        </a:p>
      </dgm:t>
    </dgm:pt>
    <dgm:pt modelId="{63C5DA44-CD4C-4024-A82F-8B0D4BB0EBE1}" type="sibTrans" cxnId="{09927B68-D251-4FD2-9E04-3F4CF8AFB5FD}">
      <dgm:prSet/>
      <dgm:spPr/>
      <dgm:t>
        <a:bodyPr/>
        <a:lstStyle/>
        <a:p>
          <a:endParaRPr lang="en-GB"/>
        </a:p>
      </dgm:t>
    </dgm:pt>
    <dgm:pt modelId="{B1379BB8-7697-4488-A71E-CFE067D8BD4F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dirty="0"/>
            <a:t>Expert consultation</a:t>
          </a:r>
        </a:p>
      </dgm:t>
    </dgm:pt>
    <dgm:pt modelId="{358247EB-5082-4526-BF1E-282EBBC16967}" type="parTrans" cxnId="{4E4463EA-112A-4B06-8828-EA8D82CD586E}">
      <dgm:prSet/>
      <dgm:spPr/>
      <dgm:t>
        <a:bodyPr/>
        <a:lstStyle/>
        <a:p>
          <a:endParaRPr lang="en-GB"/>
        </a:p>
      </dgm:t>
    </dgm:pt>
    <dgm:pt modelId="{D72D7271-B0E0-4E8D-8005-4881AF0D748D}" type="sibTrans" cxnId="{4E4463EA-112A-4B06-8828-EA8D82CD586E}">
      <dgm:prSet/>
      <dgm:spPr/>
      <dgm:t>
        <a:bodyPr/>
        <a:lstStyle/>
        <a:p>
          <a:endParaRPr lang="en-GB"/>
        </a:p>
      </dgm:t>
    </dgm:pt>
    <dgm:pt modelId="{A8DECBBA-8439-48E9-8258-C9D68B5ECB5A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dirty="0"/>
            <a:t>Beta version of pathway-initiated PRA</a:t>
          </a:r>
        </a:p>
      </dgm:t>
    </dgm:pt>
    <dgm:pt modelId="{A604EC6E-C635-48F6-B678-CD93A1A36F4F}" type="parTrans" cxnId="{37F27A7F-A011-467C-A045-5C4658761214}">
      <dgm:prSet/>
      <dgm:spPr/>
      <dgm:t>
        <a:bodyPr/>
        <a:lstStyle/>
        <a:p>
          <a:endParaRPr lang="en-GB"/>
        </a:p>
      </dgm:t>
    </dgm:pt>
    <dgm:pt modelId="{13D713CE-6AC1-48E1-9C0C-398597363D4D}" type="sibTrans" cxnId="{37F27A7F-A011-467C-A045-5C4658761214}">
      <dgm:prSet/>
      <dgm:spPr/>
      <dgm:t>
        <a:bodyPr/>
        <a:lstStyle/>
        <a:p>
          <a:endParaRPr lang="en-GB"/>
        </a:p>
      </dgm:t>
    </dgm:pt>
    <dgm:pt modelId="{8D4603B2-A912-4D8F-9E79-F750501779F8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dirty="0"/>
            <a:t>PRA ‘</a:t>
          </a:r>
          <a:r>
            <a:rPr lang="en-GB" sz="1800" b="1" dirty="0"/>
            <a:t>By Pathway</a:t>
          </a:r>
          <a:r>
            <a:rPr lang="en-GB" sz="1800" dirty="0"/>
            <a:t>’ or ‘</a:t>
          </a:r>
          <a:r>
            <a:rPr lang="en-GB" sz="1800" b="1" dirty="0"/>
            <a:t>By Pest</a:t>
          </a:r>
          <a:r>
            <a:rPr lang="en-GB" sz="1800" dirty="0"/>
            <a:t>’</a:t>
          </a:r>
        </a:p>
      </dgm:t>
    </dgm:pt>
    <dgm:pt modelId="{731F82E4-E820-4F37-8544-4EF18AC25235}" type="parTrans" cxnId="{02297166-2B79-4A9B-B650-0DEC985D0DDA}">
      <dgm:prSet/>
      <dgm:spPr/>
      <dgm:t>
        <a:bodyPr/>
        <a:lstStyle/>
        <a:p>
          <a:endParaRPr lang="en-GB"/>
        </a:p>
      </dgm:t>
    </dgm:pt>
    <dgm:pt modelId="{CF539D30-D215-406C-A215-4C19A5E43935}" type="sibTrans" cxnId="{02297166-2B79-4A9B-B650-0DEC985D0DDA}">
      <dgm:prSet/>
      <dgm:spPr/>
      <dgm:t>
        <a:bodyPr/>
        <a:lstStyle/>
        <a:p>
          <a:endParaRPr lang="en-GB"/>
        </a:p>
      </dgm:t>
    </dgm:pt>
    <dgm:pt modelId="{CA217EAD-E050-426B-8C96-4C69DC863311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dirty="0"/>
            <a:t>Edit commodity pest list</a:t>
          </a:r>
        </a:p>
      </dgm:t>
    </dgm:pt>
    <dgm:pt modelId="{5CC1F4B0-92CD-4239-B1DF-6B22E3154095}" type="parTrans" cxnId="{A659FFD5-5B73-4D82-AC72-530E54D511F4}">
      <dgm:prSet/>
      <dgm:spPr/>
      <dgm:t>
        <a:bodyPr/>
        <a:lstStyle/>
        <a:p>
          <a:endParaRPr lang="en-GB"/>
        </a:p>
      </dgm:t>
    </dgm:pt>
    <dgm:pt modelId="{F380E9EA-4D63-4F32-92DC-29AF57AB87DB}" type="sibTrans" cxnId="{A659FFD5-5B73-4D82-AC72-530E54D511F4}">
      <dgm:prSet/>
      <dgm:spPr/>
      <dgm:t>
        <a:bodyPr/>
        <a:lstStyle/>
        <a:p>
          <a:endParaRPr lang="en-GB"/>
        </a:p>
      </dgm:t>
    </dgm:pt>
    <dgm:pt modelId="{61E3A340-3694-4947-997F-C2F374D3A0DB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dirty="0"/>
            <a:t>Create online teams</a:t>
          </a:r>
        </a:p>
      </dgm:t>
    </dgm:pt>
    <dgm:pt modelId="{954CAEEC-D55D-479B-8446-B052F2A91359}" type="parTrans" cxnId="{C9F51966-8CA1-40A7-8FAA-CC4C08D59B57}">
      <dgm:prSet/>
      <dgm:spPr/>
      <dgm:t>
        <a:bodyPr/>
        <a:lstStyle/>
        <a:p>
          <a:endParaRPr lang="en-GB"/>
        </a:p>
      </dgm:t>
    </dgm:pt>
    <dgm:pt modelId="{73B86F3C-6FFC-47B3-98BF-398A7FED0D24}" type="sibTrans" cxnId="{C9F51966-8CA1-40A7-8FAA-CC4C08D59B57}">
      <dgm:prSet/>
      <dgm:spPr/>
      <dgm:t>
        <a:bodyPr/>
        <a:lstStyle/>
        <a:p>
          <a:endParaRPr lang="en-GB"/>
        </a:p>
      </dgm:t>
    </dgm:pt>
    <dgm:pt modelId="{3DE7243C-C756-4A14-A875-433BA5DD3F88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dirty="0"/>
            <a:t>Offline workflow</a:t>
          </a:r>
        </a:p>
      </dgm:t>
    </dgm:pt>
    <dgm:pt modelId="{A481BD18-335C-4B56-A826-64BA7E20558A}" type="parTrans" cxnId="{C1BF6241-39D2-483C-85C5-9DC2EC7EB0FB}">
      <dgm:prSet/>
      <dgm:spPr/>
      <dgm:t>
        <a:bodyPr/>
        <a:lstStyle/>
        <a:p>
          <a:endParaRPr lang="en-GB"/>
        </a:p>
      </dgm:t>
    </dgm:pt>
    <dgm:pt modelId="{9B8852C0-D55C-4ACE-91F3-7C1BAC429E5F}" type="sibTrans" cxnId="{C1BF6241-39D2-483C-85C5-9DC2EC7EB0FB}">
      <dgm:prSet/>
      <dgm:spPr/>
      <dgm:t>
        <a:bodyPr/>
        <a:lstStyle/>
        <a:p>
          <a:endParaRPr lang="en-GB"/>
        </a:p>
      </dgm:t>
    </dgm:pt>
    <dgm:pt modelId="{35A155D6-6872-457F-9677-23443F5E6635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dirty="0"/>
            <a:t>Build a regulated pest list</a:t>
          </a:r>
        </a:p>
      </dgm:t>
    </dgm:pt>
    <dgm:pt modelId="{DC08E3A2-6D55-4206-B7D0-4E9907547F11}" type="parTrans" cxnId="{6ABBC90B-BF57-4405-A4F2-E288C7291198}">
      <dgm:prSet/>
      <dgm:spPr/>
      <dgm:t>
        <a:bodyPr/>
        <a:lstStyle/>
        <a:p>
          <a:endParaRPr lang="en-GB"/>
        </a:p>
      </dgm:t>
    </dgm:pt>
    <dgm:pt modelId="{5AF82F50-2E86-4B31-BD20-0648456F69AB}" type="sibTrans" cxnId="{6ABBC90B-BF57-4405-A4F2-E288C7291198}">
      <dgm:prSet/>
      <dgm:spPr/>
      <dgm:t>
        <a:bodyPr/>
        <a:lstStyle/>
        <a:p>
          <a:endParaRPr lang="en-GB"/>
        </a:p>
      </dgm:t>
    </dgm:pt>
    <dgm:pt modelId="{D4FA20E6-C2AC-493A-B5AC-37FD6B1CE172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dirty="0"/>
            <a:t>Overrule CABI pest status</a:t>
          </a:r>
        </a:p>
      </dgm:t>
    </dgm:pt>
    <dgm:pt modelId="{5E219D3F-9DFD-47F4-8CF2-45CAB4BCC447}" type="parTrans" cxnId="{7DD3C2D1-D581-4529-A9C4-789B3B291B4D}">
      <dgm:prSet/>
      <dgm:spPr/>
      <dgm:t>
        <a:bodyPr/>
        <a:lstStyle/>
        <a:p>
          <a:endParaRPr lang="en-GB"/>
        </a:p>
      </dgm:t>
    </dgm:pt>
    <dgm:pt modelId="{AC5415E9-3B28-486A-B802-5A8F8633FC0D}" type="sibTrans" cxnId="{7DD3C2D1-D581-4529-A9C4-789B3B291B4D}">
      <dgm:prSet/>
      <dgm:spPr/>
      <dgm:t>
        <a:bodyPr/>
        <a:lstStyle/>
        <a:p>
          <a:endParaRPr lang="en-GB"/>
        </a:p>
      </dgm:t>
    </dgm:pt>
    <dgm:pt modelId="{C35D81E8-1EC6-40DF-A99F-8A4FE1B77B44}" type="pres">
      <dgm:prSet presAssocID="{191F726E-00F2-42CB-9870-D50FC9203321}" presName="linearFlow" presStyleCnt="0">
        <dgm:presLayoutVars>
          <dgm:dir/>
          <dgm:animLvl val="lvl"/>
          <dgm:resizeHandles val="exact"/>
        </dgm:presLayoutVars>
      </dgm:prSet>
      <dgm:spPr/>
    </dgm:pt>
    <dgm:pt modelId="{1DB5C0DF-30BF-4FF7-93ED-D91CF7845039}" type="pres">
      <dgm:prSet presAssocID="{B59F310D-AE3C-4636-8439-386B4697D443}" presName="composite" presStyleCnt="0"/>
      <dgm:spPr/>
    </dgm:pt>
    <dgm:pt modelId="{FF56A14F-2ACA-492D-B88B-E1876CDD285B}" type="pres">
      <dgm:prSet presAssocID="{B59F310D-AE3C-4636-8439-386B4697D44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CE045F4-2B18-4A8A-BCC1-4C5A6D78E2FB}" type="pres">
      <dgm:prSet presAssocID="{B59F310D-AE3C-4636-8439-386B4697D443}" presName="parSh" presStyleLbl="node1" presStyleIdx="0" presStyleCnt="3"/>
      <dgm:spPr/>
    </dgm:pt>
    <dgm:pt modelId="{D680460B-2D36-4378-B4A9-FDF26A0E14A0}" type="pres">
      <dgm:prSet presAssocID="{B59F310D-AE3C-4636-8439-386B4697D443}" presName="desTx" presStyleLbl="fgAcc1" presStyleIdx="0" presStyleCnt="3">
        <dgm:presLayoutVars>
          <dgm:bulletEnabled val="1"/>
        </dgm:presLayoutVars>
      </dgm:prSet>
      <dgm:spPr/>
    </dgm:pt>
    <dgm:pt modelId="{5B098FA0-3A93-439C-8A0C-3ED3F8EDBB3B}" type="pres">
      <dgm:prSet presAssocID="{DFCA26DA-3DB4-4191-99DC-28722E1D128E}" presName="sibTrans" presStyleLbl="sibTrans2D1" presStyleIdx="0" presStyleCnt="2"/>
      <dgm:spPr/>
    </dgm:pt>
    <dgm:pt modelId="{60AB41A7-EC53-4F75-9432-3B03C87E24DE}" type="pres">
      <dgm:prSet presAssocID="{DFCA26DA-3DB4-4191-99DC-28722E1D128E}" presName="connTx" presStyleLbl="sibTrans2D1" presStyleIdx="0" presStyleCnt="2"/>
      <dgm:spPr/>
    </dgm:pt>
    <dgm:pt modelId="{C8B28E23-4A19-4266-B8CF-C7D39E34E36B}" type="pres">
      <dgm:prSet presAssocID="{0726F4B2-A03D-4499-BFA6-066E45C9689F}" presName="composite" presStyleCnt="0"/>
      <dgm:spPr/>
    </dgm:pt>
    <dgm:pt modelId="{AF9C1C10-FAF3-4D08-AB38-5707B77B3271}" type="pres">
      <dgm:prSet presAssocID="{0726F4B2-A03D-4499-BFA6-066E45C9689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82D5E5E-7BD4-470A-B29F-65B7BA931D92}" type="pres">
      <dgm:prSet presAssocID="{0726F4B2-A03D-4499-BFA6-066E45C9689F}" presName="parSh" presStyleLbl="node1" presStyleIdx="1" presStyleCnt="3"/>
      <dgm:spPr/>
    </dgm:pt>
    <dgm:pt modelId="{0E2712A3-B0E5-4AA5-9388-5CE6811FF99D}" type="pres">
      <dgm:prSet presAssocID="{0726F4B2-A03D-4499-BFA6-066E45C9689F}" presName="desTx" presStyleLbl="fgAcc1" presStyleIdx="1" presStyleCnt="3">
        <dgm:presLayoutVars>
          <dgm:bulletEnabled val="1"/>
        </dgm:presLayoutVars>
      </dgm:prSet>
      <dgm:spPr/>
    </dgm:pt>
    <dgm:pt modelId="{C82E799A-A275-4AD6-99B9-8D6EE8599008}" type="pres">
      <dgm:prSet presAssocID="{0DE8283B-0CED-4D33-94CB-2A22AFC0ED98}" presName="sibTrans" presStyleLbl="sibTrans2D1" presStyleIdx="1" presStyleCnt="2"/>
      <dgm:spPr/>
    </dgm:pt>
    <dgm:pt modelId="{32B58FFC-9D41-47F0-9890-D900CFF3331A}" type="pres">
      <dgm:prSet presAssocID="{0DE8283B-0CED-4D33-94CB-2A22AFC0ED98}" presName="connTx" presStyleLbl="sibTrans2D1" presStyleIdx="1" presStyleCnt="2"/>
      <dgm:spPr/>
    </dgm:pt>
    <dgm:pt modelId="{E474FFD9-63D2-4858-98D5-B7793306A19F}" type="pres">
      <dgm:prSet presAssocID="{0F726C27-DC53-48CE-BE11-AE38041F3C1E}" presName="composite" presStyleCnt="0"/>
      <dgm:spPr/>
    </dgm:pt>
    <dgm:pt modelId="{985530DA-B553-4ADF-B863-B326467560BD}" type="pres">
      <dgm:prSet presAssocID="{0F726C27-DC53-48CE-BE11-AE38041F3C1E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1802C6B-3723-45A4-AD62-FAAF65E80B80}" type="pres">
      <dgm:prSet presAssocID="{0F726C27-DC53-48CE-BE11-AE38041F3C1E}" presName="parSh" presStyleLbl="node1" presStyleIdx="2" presStyleCnt="3"/>
      <dgm:spPr/>
    </dgm:pt>
    <dgm:pt modelId="{2BDBD1E5-427C-4938-8FDF-B811D21CF46F}" type="pres">
      <dgm:prSet presAssocID="{0F726C27-DC53-48CE-BE11-AE38041F3C1E}" presName="desTx" presStyleLbl="fgAcc1" presStyleIdx="2" presStyleCnt="3">
        <dgm:presLayoutVars>
          <dgm:bulletEnabled val="1"/>
        </dgm:presLayoutVars>
      </dgm:prSet>
      <dgm:spPr/>
    </dgm:pt>
  </dgm:ptLst>
  <dgm:cxnLst>
    <dgm:cxn modelId="{A84F7703-5770-46F0-9068-5AD10D3779CC}" type="presOf" srcId="{0F726C27-DC53-48CE-BE11-AE38041F3C1E}" destId="{985530DA-B553-4ADF-B863-B326467560BD}" srcOrd="0" destOrd="0" presId="urn:microsoft.com/office/officeart/2005/8/layout/process3"/>
    <dgm:cxn modelId="{6ABBC90B-BF57-4405-A4F2-E288C7291198}" srcId="{0F726C27-DC53-48CE-BE11-AE38041F3C1E}" destId="{35A155D6-6872-457F-9677-23443F5E6635}" srcOrd="3" destOrd="0" parTransId="{DC08E3A2-6D55-4206-B7D0-4E9907547F11}" sibTransId="{5AF82F50-2E86-4B31-BD20-0648456F69AB}"/>
    <dgm:cxn modelId="{CA24390D-0F10-448D-8A13-AC043451624D}" type="presOf" srcId="{D4FA20E6-C2AC-493A-B5AC-37FD6B1CE172}" destId="{0E2712A3-B0E5-4AA5-9388-5CE6811FF99D}" srcOrd="0" destOrd="3" presId="urn:microsoft.com/office/officeart/2005/8/layout/process3"/>
    <dgm:cxn modelId="{EF4BB313-F53A-4533-8F97-DA6784D21937}" type="presOf" srcId="{B1379BB8-7697-4488-A71E-CFE067D8BD4F}" destId="{D680460B-2D36-4378-B4A9-FDF26A0E14A0}" srcOrd="0" destOrd="1" presId="urn:microsoft.com/office/officeart/2005/8/layout/process3"/>
    <dgm:cxn modelId="{FD57DA1B-1772-4BFF-87EA-A65408429EC3}" type="presOf" srcId="{0DE8283B-0CED-4D33-94CB-2A22AFC0ED98}" destId="{32B58FFC-9D41-47F0-9890-D900CFF3331A}" srcOrd="1" destOrd="0" presId="urn:microsoft.com/office/officeart/2005/8/layout/process3"/>
    <dgm:cxn modelId="{6EC8FE1C-4343-4176-BE9D-41C6F10B883D}" type="presOf" srcId="{0DE8283B-0CED-4D33-94CB-2A22AFC0ED98}" destId="{C82E799A-A275-4AD6-99B9-8D6EE8599008}" srcOrd="0" destOrd="0" presId="urn:microsoft.com/office/officeart/2005/8/layout/process3"/>
    <dgm:cxn modelId="{07409C1D-A601-4A09-A08B-A7DD76EF0462}" type="presOf" srcId="{CA217EAD-E050-426B-8C96-4C69DC863311}" destId="{0E2712A3-B0E5-4AA5-9388-5CE6811FF99D}" srcOrd="0" destOrd="2" presId="urn:microsoft.com/office/officeart/2005/8/layout/process3"/>
    <dgm:cxn modelId="{20756A24-C0D6-4A7F-B323-246DCC14A62B}" type="presOf" srcId="{B59F310D-AE3C-4636-8439-386B4697D443}" destId="{FF56A14F-2ACA-492D-B88B-E1876CDD285B}" srcOrd="0" destOrd="0" presId="urn:microsoft.com/office/officeart/2005/8/layout/process3"/>
    <dgm:cxn modelId="{3DE67228-1E5C-4A60-BAE4-6D8391913697}" type="presOf" srcId="{191F726E-00F2-42CB-9870-D50FC9203321}" destId="{C35D81E8-1EC6-40DF-A99F-8A4FE1B77B44}" srcOrd="0" destOrd="0" presId="urn:microsoft.com/office/officeart/2005/8/layout/process3"/>
    <dgm:cxn modelId="{FC5D1E30-905C-4464-ADF4-1DE5197D74DA}" type="presOf" srcId="{61E3A340-3694-4947-997F-C2F374D3A0DB}" destId="{2BDBD1E5-427C-4938-8FDF-B811D21CF46F}" srcOrd="0" destOrd="1" presId="urn:microsoft.com/office/officeart/2005/8/layout/process3"/>
    <dgm:cxn modelId="{2B677333-8B08-4A42-AB7E-2DF0CBD86FFB}" type="presOf" srcId="{B59F310D-AE3C-4636-8439-386B4697D443}" destId="{4CE045F4-2B18-4A8A-BCC1-4C5A6D78E2FB}" srcOrd="1" destOrd="0" presId="urn:microsoft.com/office/officeart/2005/8/layout/process3"/>
    <dgm:cxn modelId="{1D30293D-4477-45D4-95A0-56867B125FB7}" srcId="{0726F4B2-A03D-4499-BFA6-066E45C9689F}" destId="{3D1FC501-B813-455E-AC31-791676C206D1}" srcOrd="0" destOrd="0" parTransId="{DA356F14-13BD-45CD-B34A-1857CDEA0042}" sibTransId="{7132B48E-5A7E-4150-B184-C76C6B8AA533}"/>
    <dgm:cxn modelId="{4469BF60-BE76-4589-A258-6D990B7E5159}" type="presOf" srcId="{DFCA26DA-3DB4-4191-99DC-28722E1D128E}" destId="{60AB41A7-EC53-4F75-9432-3B03C87E24DE}" srcOrd="1" destOrd="0" presId="urn:microsoft.com/office/officeart/2005/8/layout/process3"/>
    <dgm:cxn modelId="{C1BF6241-39D2-483C-85C5-9DC2EC7EB0FB}" srcId="{0F726C27-DC53-48CE-BE11-AE38041F3C1E}" destId="{3DE7243C-C756-4A14-A875-433BA5DD3F88}" srcOrd="2" destOrd="0" parTransId="{A481BD18-335C-4B56-A826-64BA7E20558A}" sibTransId="{9B8852C0-D55C-4ACE-91F3-7C1BAC429E5F}"/>
    <dgm:cxn modelId="{A7B9DE43-CEE0-4E2C-AEE7-B6224A07350F}" srcId="{B59F310D-AE3C-4636-8439-386B4697D443}" destId="{743C0EE1-17D3-4A45-BDC5-ADF5FC23250C}" srcOrd="0" destOrd="0" parTransId="{43D8DEEC-C3D3-43A3-AFCC-E00CB2087E32}" sibTransId="{C48A2FB4-9D61-4054-ABFD-B8566CE5D04A}"/>
    <dgm:cxn modelId="{F6F51945-83BB-4AE4-80A0-156D28EE1D7A}" type="presOf" srcId="{75A22D9B-1B41-43B6-A6D0-9B0C0C161E38}" destId="{2BDBD1E5-427C-4938-8FDF-B811D21CF46F}" srcOrd="0" destOrd="0" presId="urn:microsoft.com/office/officeart/2005/8/layout/process3"/>
    <dgm:cxn modelId="{C9F51966-8CA1-40A7-8FAA-CC4C08D59B57}" srcId="{0F726C27-DC53-48CE-BE11-AE38041F3C1E}" destId="{61E3A340-3694-4947-997F-C2F374D3A0DB}" srcOrd="1" destOrd="0" parTransId="{954CAEEC-D55D-479B-8446-B052F2A91359}" sibTransId="{73B86F3C-6FFC-47B3-98BF-398A7FED0D24}"/>
    <dgm:cxn modelId="{02297166-2B79-4A9B-B650-0DEC985D0DDA}" srcId="{0726F4B2-A03D-4499-BFA6-066E45C9689F}" destId="{8D4603B2-A912-4D8F-9E79-F750501779F8}" srcOrd="1" destOrd="0" parTransId="{731F82E4-E820-4F37-8544-4EF18AC25235}" sibTransId="{CF539D30-D215-406C-A215-4C19A5E43935}"/>
    <dgm:cxn modelId="{09927B68-D251-4FD2-9E04-3F4CF8AFB5FD}" srcId="{0F726C27-DC53-48CE-BE11-AE38041F3C1E}" destId="{75A22D9B-1B41-43B6-A6D0-9B0C0C161E38}" srcOrd="0" destOrd="0" parTransId="{F78D6B3E-1406-443A-81D0-38202E0C97D1}" sibTransId="{63C5DA44-CD4C-4024-A82F-8B0D4BB0EBE1}"/>
    <dgm:cxn modelId="{0C78DE6C-88DD-494B-8C53-30D7582B0C2F}" type="presOf" srcId="{0726F4B2-A03D-4499-BFA6-066E45C9689F}" destId="{382D5E5E-7BD4-470A-B29F-65B7BA931D92}" srcOrd="1" destOrd="0" presId="urn:microsoft.com/office/officeart/2005/8/layout/process3"/>
    <dgm:cxn modelId="{050BE951-CE7B-409C-8B98-ABD432565634}" type="presOf" srcId="{8D4603B2-A912-4D8F-9E79-F750501779F8}" destId="{0E2712A3-B0E5-4AA5-9388-5CE6811FF99D}" srcOrd="0" destOrd="1" presId="urn:microsoft.com/office/officeart/2005/8/layout/process3"/>
    <dgm:cxn modelId="{6B7BEE52-295A-4098-B93B-CEE431AD5A47}" type="presOf" srcId="{DFCA26DA-3DB4-4191-99DC-28722E1D128E}" destId="{5B098FA0-3A93-439C-8A0C-3ED3F8EDBB3B}" srcOrd="0" destOrd="0" presId="urn:microsoft.com/office/officeart/2005/8/layout/process3"/>
    <dgm:cxn modelId="{37F27A7F-A011-467C-A045-5C4658761214}" srcId="{B59F310D-AE3C-4636-8439-386B4697D443}" destId="{A8DECBBA-8439-48E9-8258-C9D68B5ECB5A}" srcOrd="2" destOrd="0" parTransId="{A604EC6E-C635-48F6-B678-CD93A1A36F4F}" sibTransId="{13D713CE-6AC1-48E1-9C0C-398597363D4D}"/>
    <dgm:cxn modelId="{5B0E8590-F020-493C-BF2E-094256826B76}" srcId="{191F726E-00F2-42CB-9870-D50FC9203321}" destId="{B59F310D-AE3C-4636-8439-386B4697D443}" srcOrd="0" destOrd="0" parTransId="{45BBE5DD-5000-41F0-AE17-5E378F9DE02C}" sibTransId="{DFCA26DA-3DB4-4191-99DC-28722E1D128E}"/>
    <dgm:cxn modelId="{231057A7-64EF-4E21-BABF-EC0683391317}" srcId="{191F726E-00F2-42CB-9870-D50FC9203321}" destId="{0726F4B2-A03D-4499-BFA6-066E45C9689F}" srcOrd="1" destOrd="0" parTransId="{9A4B9D47-2731-4810-B84C-5B988F367121}" sibTransId="{0DE8283B-0CED-4D33-94CB-2A22AFC0ED98}"/>
    <dgm:cxn modelId="{F04105B1-43C5-451E-BE18-4C1525F549FC}" type="presOf" srcId="{35A155D6-6872-457F-9677-23443F5E6635}" destId="{2BDBD1E5-427C-4938-8FDF-B811D21CF46F}" srcOrd="0" destOrd="3" presId="urn:microsoft.com/office/officeart/2005/8/layout/process3"/>
    <dgm:cxn modelId="{7DD3C2D1-D581-4529-A9C4-789B3B291B4D}" srcId="{0726F4B2-A03D-4499-BFA6-066E45C9689F}" destId="{D4FA20E6-C2AC-493A-B5AC-37FD6B1CE172}" srcOrd="3" destOrd="0" parTransId="{5E219D3F-9DFD-47F4-8CF2-45CAB4BCC447}" sibTransId="{AC5415E9-3B28-486A-B802-5A8F8633FC0D}"/>
    <dgm:cxn modelId="{659301D2-A9CE-4A4C-BCA4-6A29BE12FE2D}" type="presOf" srcId="{0F726C27-DC53-48CE-BE11-AE38041F3C1E}" destId="{01802C6B-3723-45A4-AD62-FAAF65E80B80}" srcOrd="1" destOrd="0" presId="urn:microsoft.com/office/officeart/2005/8/layout/process3"/>
    <dgm:cxn modelId="{27266FD4-9B7F-4686-A441-9BDE7BABB8F9}" type="presOf" srcId="{743C0EE1-17D3-4A45-BDC5-ADF5FC23250C}" destId="{D680460B-2D36-4378-B4A9-FDF26A0E14A0}" srcOrd="0" destOrd="0" presId="urn:microsoft.com/office/officeart/2005/8/layout/process3"/>
    <dgm:cxn modelId="{A659FFD5-5B73-4D82-AC72-530E54D511F4}" srcId="{0726F4B2-A03D-4499-BFA6-066E45C9689F}" destId="{CA217EAD-E050-426B-8C96-4C69DC863311}" srcOrd="2" destOrd="0" parTransId="{5CC1F4B0-92CD-4239-B1DF-6B22E3154095}" sibTransId="{F380E9EA-4D63-4F32-92DC-29AF57AB87DB}"/>
    <dgm:cxn modelId="{224186DD-2222-496F-BABD-47B4C9FD5A7F}" type="presOf" srcId="{0726F4B2-A03D-4499-BFA6-066E45C9689F}" destId="{AF9C1C10-FAF3-4D08-AB38-5707B77B3271}" srcOrd="0" destOrd="0" presId="urn:microsoft.com/office/officeart/2005/8/layout/process3"/>
    <dgm:cxn modelId="{1A2F78DF-00D2-4DCF-8698-3436688B55A5}" type="presOf" srcId="{3DE7243C-C756-4A14-A875-433BA5DD3F88}" destId="{2BDBD1E5-427C-4938-8FDF-B811D21CF46F}" srcOrd="0" destOrd="2" presId="urn:microsoft.com/office/officeart/2005/8/layout/process3"/>
    <dgm:cxn modelId="{4E4463EA-112A-4B06-8828-EA8D82CD586E}" srcId="{B59F310D-AE3C-4636-8439-386B4697D443}" destId="{B1379BB8-7697-4488-A71E-CFE067D8BD4F}" srcOrd="1" destOrd="0" parTransId="{358247EB-5082-4526-BF1E-282EBBC16967}" sibTransId="{D72D7271-B0E0-4E8D-8005-4881AF0D748D}"/>
    <dgm:cxn modelId="{6F3113EB-EAD0-4D30-B5FA-E22336131320}" type="presOf" srcId="{3D1FC501-B813-455E-AC31-791676C206D1}" destId="{0E2712A3-B0E5-4AA5-9388-5CE6811FF99D}" srcOrd="0" destOrd="0" presId="urn:microsoft.com/office/officeart/2005/8/layout/process3"/>
    <dgm:cxn modelId="{B161CFEB-0AC5-402F-A3F8-CFAC31446595}" type="presOf" srcId="{A8DECBBA-8439-48E9-8258-C9D68B5ECB5A}" destId="{D680460B-2D36-4378-B4A9-FDF26A0E14A0}" srcOrd="0" destOrd="2" presId="urn:microsoft.com/office/officeart/2005/8/layout/process3"/>
    <dgm:cxn modelId="{1DB597F2-5A84-4BCF-899D-47BC2930EADD}" srcId="{191F726E-00F2-42CB-9870-D50FC9203321}" destId="{0F726C27-DC53-48CE-BE11-AE38041F3C1E}" srcOrd="2" destOrd="0" parTransId="{6E3A8166-9D4C-471A-8D14-AE02357DFB96}" sibTransId="{2FE93451-7237-4EE4-A773-B1CCF1655967}"/>
    <dgm:cxn modelId="{7D0A2FEB-1D4E-4FD5-ABBE-822A7CC48B5E}" type="presParOf" srcId="{C35D81E8-1EC6-40DF-A99F-8A4FE1B77B44}" destId="{1DB5C0DF-30BF-4FF7-93ED-D91CF7845039}" srcOrd="0" destOrd="0" presId="urn:microsoft.com/office/officeart/2005/8/layout/process3"/>
    <dgm:cxn modelId="{32F09EA4-D8ED-41F3-B1BB-C548CC295D7C}" type="presParOf" srcId="{1DB5C0DF-30BF-4FF7-93ED-D91CF7845039}" destId="{FF56A14F-2ACA-492D-B88B-E1876CDD285B}" srcOrd="0" destOrd="0" presId="urn:microsoft.com/office/officeart/2005/8/layout/process3"/>
    <dgm:cxn modelId="{CC58BE3D-9367-47EC-80AA-295B2F456E69}" type="presParOf" srcId="{1DB5C0DF-30BF-4FF7-93ED-D91CF7845039}" destId="{4CE045F4-2B18-4A8A-BCC1-4C5A6D78E2FB}" srcOrd="1" destOrd="0" presId="urn:microsoft.com/office/officeart/2005/8/layout/process3"/>
    <dgm:cxn modelId="{63415E62-D23D-4749-AFB8-18CC172F56A0}" type="presParOf" srcId="{1DB5C0DF-30BF-4FF7-93ED-D91CF7845039}" destId="{D680460B-2D36-4378-B4A9-FDF26A0E14A0}" srcOrd="2" destOrd="0" presId="urn:microsoft.com/office/officeart/2005/8/layout/process3"/>
    <dgm:cxn modelId="{0AC43A0F-1A04-4F25-A95A-377D98392FD2}" type="presParOf" srcId="{C35D81E8-1EC6-40DF-A99F-8A4FE1B77B44}" destId="{5B098FA0-3A93-439C-8A0C-3ED3F8EDBB3B}" srcOrd="1" destOrd="0" presId="urn:microsoft.com/office/officeart/2005/8/layout/process3"/>
    <dgm:cxn modelId="{540CEE5D-2C08-4F88-9A6A-6C5DA45172AA}" type="presParOf" srcId="{5B098FA0-3A93-439C-8A0C-3ED3F8EDBB3B}" destId="{60AB41A7-EC53-4F75-9432-3B03C87E24DE}" srcOrd="0" destOrd="0" presId="urn:microsoft.com/office/officeart/2005/8/layout/process3"/>
    <dgm:cxn modelId="{AB0F5740-2D60-4EC9-B094-4A95EB2A72E2}" type="presParOf" srcId="{C35D81E8-1EC6-40DF-A99F-8A4FE1B77B44}" destId="{C8B28E23-4A19-4266-B8CF-C7D39E34E36B}" srcOrd="2" destOrd="0" presId="urn:microsoft.com/office/officeart/2005/8/layout/process3"/>
    <dgm:cxn modelId="{EF3A531D-C8D2-4149-905A-8FE53B876EA7}" type="presParOf" srcId="{C8B28E23-4A19-4266-B8CF-C7D39E34E36B}" destId="{AF9C1C10-FAF3-4D08-AB38-5707B77B3271}" srcOrd="0" destOrd="0" presId="urn:microsoft.com/office/officeart/2005/8/layout/process3"/>
    <dgm:cxn modelId="{7D4D273D-2E79-4049-BB4C-159BA8701FE0}" type="presParOf" srcId="{C8B28E23-4A19-4266-B8CF-C7D39E34E36B}" destId="{382D5E5E-7BD4-470A-B29F-65B7BA931D92}" srcOrd="1" destOrd="0" presId="urn:microsoft.com/office/officeart/2005/8/layout/process3"/>
    <dgm:cxn modelId="{20FAFDBE-6F0A-40FE-ABC6-92AFE96BE0D3}" type="presParOf" srcId="{C8B28E23-4A19-4266-B8CF-C7D39E34E36B}" destId="{0E2712A3-B0E5-4AA5-9388-5CE6811FF99D}" srcOrd="2" destOrd="0" presId="urn:microsoft.com/office/officeart/2005/8/layout/process3"/>
    <dgm:cxn modelId="{C6E14B33-0B8C-499F-AAA7-09B5881FBDAF}" type="presParOf" srcId="{C35D81E8-1EC6-40DF-A99F-8A4FE1B77B44}" destId="{C82E799A-A275-4AD6-99B9-8D6EE8599008}" srcOrd="3" destOrd="0" presId="urn:microsoft.com/office/officeart/2005/8/layout/process3"/>
    <dgm:cxn modelId="{C9EA8808-852E-46B0-8D6F-387FED2BAE1F}" type="presParOf" srcId="{C82E799A-A275-4AD6-99B9-8D6EE8599008}" destId="{32B58FFC-9D41-47F0-9890-D900CFF3331A}" srcOrd="0" destOrd="0" presId="urn:microsoft.com/office/officeart/2005/8/layout/process3"/>
    <dgm:cxn modelId="{DBBD89F1-7ACC-477D-ABCC-7CF6696DE482}" type="presParOf" srcId="{C35D81E8-1EC6-40DF-A99F-8A4FE1B77B44}" destId="{E474FFD9-63D2-4858-98D5-B7793306A19F}" srcOrd="4" destOrd="0" presId="urn:microsoft.com/office/officeart/2005/8/layout/process3"/>
    <dgm:cxn modelId="{B0C145D0-063D-4523-AA04-839FCE5B40EC}" type="presParOf" srcId="{E474FFD9-63D2-4858-98D5-B7793306A19F}" destId="{985530DA-B553-4ADF-B863-B326467560BD}" srcOrd="0" destOrd="0" presId="urn:microsoft.com/office/officeart/2005/8/layout/process3"/>
    <dgm:cxn modelId="{E9B6399E-79D2-4F3C-93F6-8CDD4699FC4F}" type="presParOf" srcId="{E474FFD9-63D2-4858-98D5-B7793306A19F}" destId="{01802C6B-3723-45A4-AD62-FAAF65E80B80}" srcOrd="1" destOrd="0" presId="urn:microsoft.com/office/officeart/2005/8/layout/process3"/>
    <dgm:cxn modelId="{F3BBB2C3-E19A-4ECC-A3D9-1A1F48018B31}" type="presParOf" srcId="{E474FFD9-63D2-4858-98D5-B7793306A19F}" destId="{2BDBD1E5-427C-4938-8FDF-B811D21CF46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D0E3D0-8303-488F-AB33-9D36EC3F421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CCD13C1-D88E-42D7-91B9-71592544B99C}">
      <dgm:prSet phldrT="[Text]" custT="1"/>
      <dgm:spPr/>
      <dgm:t>
        <a:bodyPr/>
        <a:lstStyle/>
        <a:p>
          <a:r>
            <a:rPr lang="en-GB" sz="2400" dirty="0"/>
            <a:t>2021</a:t>
          </a:r>
        </a:p>
      </dgm:t>
    </dgm:pt>
    <dgm:pt modelId="{A28EA6F6-5CA5-4901-83A1-BED9BF2B79CD}" type="parTrans" cxnId="{D19ABA22-7553-4D43-A5F4-90B38AE573E0}">
      <dgm:prSet/>
      <dgm:spPr/>
      <dgm:t>
        <a:bodyPr/>
        <a:lstStyle/>
        <a:p>
          <a:endParaRPr lang="en-GB"/>
        </a:p>
      </dgm:t>
    </dgm:pt>
    <dgm:pt modelId="{0F441FE1-8F99-4578-B7FF-06BCA1390E8D}" type="sibTrans" cxnId="{D19ABA22-7553-4D43-A5F4-90B38AE573E0}">
      <dgm:prSet/>
      <dgm:spPr/>
      <dgm:t>
        <a:bodyPr/>
        <a:lstStyle/>
        <a:p>
          <a:endParaRPr lang="en-GB"/>
        </a:p>
      </dgm:t>
    </dgm:pt>
    <dgm:pt modelId="{369AF3C1-E10C-4DFD-896C-C5DA0A4C6F8D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dirty="0"/>
            <a:t>Import data from datasheets</a:t>
          </a:r>
        </a:p>
      </dgm:t>
    </dgm:pt>
    <dgm:pt modelId="{BBE6C99F-FA17-4420-A92A-D705BCF407C1}" type="parTrans" cxnId="{8339A4C1-C4D5-4071-8FD4-2B981A9F60BC}">
      <dgm:prSet/>
      <dgm:spPr/>
      <dgm:t>
        <a:bodyPr/>
        <a:lstStyle/>
        <a:p>
          <a:endParaRPr lang="en-GB"/>
        </a:p>
      </dgm:t>
    </dgm:pt>
    <dgm:pt modelId="{1D92A2A9-3C74-4867-9DFD-A0E49B6C1AEC}" type="sibTrans" cxnId="{8339A4C1-C4D5-4071-8FD4-2B981A9F60BC}">
      <dgm:prSet/>
      <dgm:spPr/>
      <dgm:t>
        <a:bodyPr/>
        <a:lstStyle/>
        <a:p>
          <a:endParaRPr lang="en-GB"/>
        </a:p>
      </dgm:t>
    </dgm:pt>
    <dgm:pt modelId="{7463E3D7-4CA2-478E-AF4F-3B847CA5AE5E}">
      <dgm:prSet phldrT="[Text]" custT="1"/>
      <dgm:spPr/>
      <dgm:t>
        <a:bodyPr/>
        <a:lstStyle/>
        <a:p>
          <a:r>
            <a:rPr lang="en-GB" sz="2400" dirty="0"/>
            <a:t>2022</a:t>
          </a:r>
        </a:p>
      </dgm:t>
    </dgm:pt>
    <dgm:pt modelId="{03D74603-86F3-4E9E-B839-01FC9E0FCCA8}" type="parTrans" cxnId="{45174B3B-35F2-415D-B7D4-D83D04BE9FBA}">
      <dgm:prSet/>
      <dgm:spPr/>
      <dgm:t>
        <a:bodyPr/>
        <a:lstStyle/>
        <a:p>
          <a:endParaRPr lang="en-GB"/>
        </a:p>
      </dgm:t>
    </dgm:pt>
    <dgm:pt modelId="{0192984C-6BC0-4E6E-962A-B18ABE80D078}" type="sibTrans" cxnId="{45174B3B-35F2-415D-B7D4-D83D04BE9FBA}">
      <dgm:prSet/>
      <dgm:spPr/>
      <dgm:t>
        <a:bodyPr/>
        <a:lstStyle/>
        <a:p>
          <a:endParaRPr lang="en-GB"/>
        </a:p>
      </dgm:t>
    </dgm:pt>
    <dgm:pt modelId="{7CD00C88-28EB-4949-9EF6-98871A3E95A4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dirty="0"/>
            <a:t>Linkage to new CABI Compendium</a:t>
          </a:r>
        </a:p>
      </dgm:t>
    </dgm:pt>
    <dgm:pt modelId="{FF1A32A5-9246-4E7D-9D40-34B60A508C78}" type="parTrans" cxnId="{B0434EFA-039C-479F-BA90-78042E7163E4}">
      <dgm:prSet/>
      <dgm:spPr/>
      <dgm:t>
        <a:bodyPr/>
        <a:lstStyle/>
        <a:p>
          <a:endParaRPr lang="en-GB"/>
        </a:p>
      </dgm:t>
    </dgm:pt>
    <dgm:pt modelId="{6948CBA6-9500-4DD9-9885-03FB3C5748E6}" type="sibTrans" cxnId="{B0434EFA-039C-479F-BA90-78042E7163E4}">
      <dgm:prSet/>
      <dgm:spPr/>
      <dgm:t>
        <a:bodyPr/>
        <a:lstStyle/>
        <a:p>
          <a:endParaRPr lang="en-GB"/>
        </a:p>
      </dgm:t>
    </dgm:pt>
    <dgm:pt modelId="{DF1B2ED1-40CF-4118-AD7E-A7D1A64FE36D}">
      <dgm:prSet phldrT="[Text]" custT="1"/>
      <dgm:spPr/>
      <dgm:t>
        <a:bodyPr/>
        <a:lstStyle/>
        <a:p>
          <a:r>
            <a:rPr lang="en-GB" sz="2400" dirty="0"/>
            <a:t>2023</a:t>
          </a:r>
        </a:p>
      </dgm:t>
    </dgm:pt>
    <dgm:pt modelId="{DC8901C8-E439-4B9A-B2A9-13D3DDB3F34E}" type="parTrans" cxnId="{D8A738AE-BBCE-422F-87D9-7D2E3713C1C9}">
      <dgm:prSet/>
      <dgm:spPr/>
      <dgm:t>
        <a:bodyPr/>
        <a:lstStyle/>
        <a:p>
          <a:endParaRPr lang="en-GB"/>
        </a:p>
      </dgm:t>
    </dgm:pt>
    <dgm:pt modelId="{23BA2772-56C9-45A2-A8B4-46E3E2956B2C}" type="sibTrans" cxnId="{D8A738AE-BBCE-422F-87D9-7D2E3713C1C9}">
      <dgm:prSet/>
      <dgm:spPr/>
      <dgm:t>
        <a:bodyPr/>
        <a:lstStyle/>
        <a:p>
          <a:endParaRPr lang="en-GB"/>
        </a:p>
      </dgm:t>
    </dgm:pt>
    <dgm:pt modelId="{983BF615-F2F6-4B3D-A7AD-155777FFD6A6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dirty="0"/>
            <a:t>Added PRA ‘</a:t>
          </a:r>
          <a:r>
            <a:rPr lang="en-GB" sz="1800" b="1" dirty="0"/>
            <a:t>For Live Import</a:t>
          </a:r>
          <a:r>
            <a:rPr lang="en-GB" sz="1800" dirty="0"/>
            <a:t>’</a:t>
          </a:r>
        </a:p>
      </dgm:t>
    </dgm:pt>
    <dgm:pt modelId="{0950D994-613E-4F58-852B-CBFE5D85BC26}" type="parTrans" cxnId="{CC2A0B17-32A5-48C2-A4A6-B26514959FB6}">
      <dgm:prSet/>
      <dgm:spPr/>
      <dgm:t>
        <a:bodyPr/>
        <a:lstStyle/>
        <a:p>
          <a:endParaRPr lang="en-GB"/>
        </a:p>
      </dgm:t>
    </dgm:pt>
    <dgm:pt modelId="{49AFAEF3-5AF5-4F8A-AD03-06F55926796E}" type="sibTrans" cxnId="{CC2A0B17-32A5-48C2-A4A6-B26514959FB6}">
      <dgm:prSet/>
      <dgm:spPr/>
      <dgm:t>
        <a:bodyPr/>
        <a:lstStyle/>
        <a:p>
          <a:endParaRPr lang="en-GB"/>
        </a:p>
      </dgm:t>
    </dgm:pt>
    <dgm:pt modelId="{DD7086B2-0A19-4299-93C3-F487EF3D4933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endParaRPr lang="en-GB" sz="1900" dirty="0"/>
        </a:p>
      </dgm:t>
    </dgm:pt>
    <dgm:pt modelId="{6290DBAF-29B9-4BE7-8FE5-B5C3A29EDB14}" type="parTrans" cxnId="{014685FA-ACF7-4D8E-970F-49C5EF9C0385}">
      <dgm:prSet/>
      <dgm:spPr/>
      <dgm:t>
        <a:bodyPr/>
        <a:lstStyle/>
        <a:p>
          <a:endParaRPr lang="en-GB"/>
        </a:p>
      </dgm:t>
    </dgm:pt>
    <dgm:pt modelId="{BE153FC9-1D0B-48D4-8193-9FAEF9AD16C6}" type="sibTrans" cxnId="{014685FA-ACF7-4D8E-970F-49C5EF9C0385}">
      <dgm:prSet/>
      <dgm:spPr/>
      <dgm:t>
        <a:bodyPr/>
        <a:lstStyle/>
        <a:p>
          <a:endParaRPr lang="en-GB"/>
        </a:p>
      </dgm:t>
    </dgm:pt>
    <dgm:pt modelId="{6CFECE9A-E022-4ABA-AB99-5BB462259FC2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endParaRPr lang="en-GB" sz="1900" dirty="0"/>
        </a:p>
      </dgm:t>
    </dgm:pt>
    <dgm:pt modelId="{C5DDF3EA-5D9F-4C49-B970-F2C2F6543D90}" type="parTrans" cxnId="{2BDA5747-908C-4094-95BB-796F92AE1517}">
      <dgm:prSet/>
      <dgm:spPr/>
      <dgm:t>
        <a:bodyPr/>
        <a:lstStyle/>
        <a:p>
          <a:endParaRPr lang="en-GB"/>
        </a:p>
      </dgm:t>
    </dgm:pt>
    <dgm:pt modelId="{969A7B79-311E-4B52-A7C8-07DA594CAF05}" type="sibTrans" cxnId="{2BDA5747-908C-4094-95BB-796F92AE1517}">
      <dgm:prSet/>
      <dgm:spPr/>
      <dgm:t>
        <a:bodyPr/>
        <a:lstStyle/>
        <a:p>
          <a:endParaRPr lang="en-GB"/>
        </a:p>
      </dgm:t>
    </dgm:pt>
    <dgm:pt modelId="{E991D787-A0B5-4B6C-A1CA-4137B56DDA77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dirty="0"/>
            <a:t>Added regions</a:t>
          </a:r>
        </a:p>
      </dgm:t>
    </dgm:pt>
    <dgm:pt modelId="{5A9C15CD-901C-4DC2-BED9-05323C69E705}" type="parTrans" cxnId="{15F85D29-3DFA-4B24-BD46-3425D7EABCA9}">
      <dgm:prSet/>
      <dgm:spPr/>
      <dgm:t>
        <a:bodyPr/>
        <a:lstStyle/>
        <a:p>
          <a:endParaRPr lang="en-GB"/>
        </a:p>
      </dgm:t>
    </dgm:pt>
    <dgm:pt modelId="{89FACF3A-C922-4791-8A98-560343C00F16}" type="sibTrans" cxnId="{15F85D29-3DFA-4B24-BD46-3425D7EABCA9}">
      <dgm:prSet/>
      <dgm:spPr/>
      <dgm:t>
        <a:bodyPr/>
        <a:lstStyle/>
        <a:p>
          <a:endParaRPr lang="en-GB"/>
        </a:p>
      </dgm:t>
    </dgm:pt>
    <dgm:pt modelId="{12F24D0A-0ADE-4274-BE55-5D22D8859F29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dirty="0"/>
            <a:t>English and French reports</a:t>
          </a:r>
        </a:p>
      </dgm:t>
    </dgm:pt>
    <dgm:pt modelId="{CEFACAFB-ED55-48CA-AF66-82F3D78E974F}" type="parTrans" cxnId="{141C06BC-0177-4EE4-B505-2431C9753143}">
      <dgm:prSet/>
      <dgm:spPr/>
      <dgm:t>
        <a:bodyPr/>
        <a:lstStyle/>
        <a:p>
          <a:endParaRPr lang="en-GB"/>
        </a:p>
      </dgm:t>
    </dgm:pt>
    <dgm:pt modelId="{2F0FEA09-00CA-45D7-841A-15181A8C2918}" type="sibTrans" cxnId="{141C06BC-0177-4EE4-B505-2431C9753143}">
      <dgm:prSet/>
      <dgm:spPr/>
      <dgm:t>
        <a:bodyPr/>
        <a:lstStyle/>
        <a:p>
          <a:endParaRPr lang="en-GB"/>
        </a:p>
      </dgm:t>
    </dgm:pt>
    <dgm:pt modelId="{A74A34EC-EA8E-4268-A17D-91766B66BEF3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i="1" dirty="0"/>
            <a:t>Batch exclude pests</a:t>
          </a:r>
        </a:p>
      </dgm:t>
    </dgm:pt>
    <dgm:pt modelId="{992ECB37-0D91-494E-937D-A6151352449E}" type="parTrans" cxnId="{57A3A447-7695-407B-9C3A-D9683B54BA1C}">
      <dgm:prSet/>
      <dgm:spPr/>
      <dgm:t>
        <a:bodyPr/>
        <a:lstStyle/>
        <a:p>
          <a:endParaRPr lang="en-GB"/>
        </a:p>
      </dgm:t>
    </dgm:pt>
    <dgm:pt modelId="{715A5497-92B3-4E2B-8270-31AA55BE0DB5}" type="sibTrans" cxnId="{57A3A447-7695-407B-9C3A-D9683B54BA1C}">
      <dgm:prSet/>
      <dgm:spPr/>
      <dgm:t>
        <a:bodyPr/>
        <a:lstStyle/>
        <a:p>
          <a:endParaRPr lang="en-GB"/>
        </a:p>
      </dgm:t>
    </dgm:pt>
    <dgm:pt modelId="{FDC40CB0-9021-4B99-BD77-21A1FFF27D94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dirty="0"/>
            <a:t>French interface</a:t>
          </a:r>
        </a:p>
      </dgm:t>
    </dgm:pt>
    <dgm:pt modelId="{142A5B04-56FF-46F1-96B2-2109FD5F5445}" type="parTrans" cxnId="{AB607BAA-2DDB-47B3-9B7F-6ECD76A234CF}">
      <dgm:prSet/>
      <dgm:spPr/>
      <dgm:t>
        <a:bodyPr/>
        <a:lstStyle/>
        <a:p>
          <a:endParaRPr lang="en-GB"/>
        </a:p>
      </dgm:t>
    </dgm:pt>
    <dgm:pt modelId="{ECB736C2-CE67-42DF-9BE9-67307F497065}" type="sibTrans" cxnId="{AB607BAA-2DDB-47B3-9B7F-6ECD76A234CF}">
      <dgm:prSet/>
      <dgm:spPr/>
      <dgm:t>
        <a:bodyPr/>
        <a:lstStyle/>
        <a:p>
          <a:endParaRPr lang="en-GB"/>
        </a:p>
      </dgm:t>
    </dgm:pt>
    <dgm:pt modelId="{32399076-663E-4372-9BF9-6A178CE68C12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dirty="0"/>
            <a:t>Report formats</a:t>
          </a:r>
        </a:p>
      </dgm:t>
    </dgm:pt>
    <dgm:pt modelId="{80AD73D3-7F6B-43DE-A955-054017DACD2A}" type="parTrans" cxnId="{257B3DFF-BC5A-4CA1-A94B-BE05A99161C4}">
      <dgm:prSet/>
      <dgm:spPr/>
      <dgm:t>
        <a:bodyPr/>
        <a:lstStyle/>
        <a:p>
          <a:endParaRPr lang="en-GB"/>
        </a:p>
      </dgm:t>
    </dgm:pt>
    <dgm:pt modelId="{800570A8-E630-4626-A70D-76EFF366B63C}" type="sibTrans" cxnId="{257B3DFF-BC5A-4CA1-A94B-BE05A99161C4}">
      <dgm:prSet/>
      <dgm:spPr/>
      <dgm:t>
        <a:bodyPr/>
        <a:lstStyle/>
        <a:p>
          <a:endParaRPr lang="en-GB"/>
        </a:p>
      </dgm:t>
    </dgm:pt>
    <dgm:pt modelId="{D15FA6DD-E796-4CA9-BDCE-337F02651097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i="1" dirty="0"/>
            <a:t>Login</a:t>
          </a:r>
        </a:p>
      </dgm:t>
    </dgm:pt>
    <dgm:pt modelId="{9B40C0C4-692A-4570-B6EA-A977071A6699}" type="parTrans" cxnId="{C8CE6200-3FCB-4CFD-BBCC-09F90F810610}">
      <dgm:prSet/>
      <dgm:spPr/>
      <dgm:t>
        <a:bodyPr/>
        <a:lstStyle/>
        <a:p>
          <a:endParaRPr lang="en-GB"/>
        </a:p>
      </dgm:t>
    </dgm:pt>
    <dgm:pt modelId="{5F7F30D9-3FEB-4600-BCCB-87E379E35024}" type="sibTrans" cxnId="{C8CE6200-3FCB-4CFD-BBCC-09F90F810610}">
      <dgm:prSet/>
      <dgm:spPr/>
      <dgm:t>
        <a:bodyPr/>
        <a:lstStyle/>
        <a:p>
          <a:endParaRPr lang="en-GB"/>
        </a:p>
      </dgm:t>
    </dgm:pt>
    <dgm:pt modelId="{0D766464-AE6C-48D1-A40A-5242A1CBA911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900" i="1" dirty="0"/>
            <a:t>UX review</a:t>
          </a:r>
        </a:p>
      </dgm:t>
    </dgm:pt>
    <dgm:pt modelId="{124833F7-CBCA-4DA3-9D86-16C44CDA0AE1}" type="parTrans" cxnId="{849CDE77-EA5F-4E60-ABDA-32F5BA656982}">
      <dgm:prSet/>
      <dgm:spPr/>
      <dgm:t>
        <a:bodyPr/>
        <a:lstStyle/>
        <a:p>
          <a:endParaRPr lang="en-GB"/>
        </a:p>
      </dgm:t>
    </dgm:pt>
    <dgm:pt modelId="{439BFBB6-0277-46DA-B9A9-506F996536E9}" type="sibTrans" cxnId="{849CDE77-EA5F-4E60-ABDA-32F5BA656982}">
      <dgm:prSet/>
      <dgm:spPr/>
      <dgm:t>
        <a:bodyPr/>
        <a:lstStyle/>
        <a:p>
          <a:endParaRPr lang="en-GB"/>
        </a:p>
      </dgm:t>
    </dgm:pt>
    <dgm:pt modelId="{DEE513A1-7B2C-4866-BABF-26FA4E0581ED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dirty="0"/>
            <a:t>Better pest lookup</a:t>
          </a:r>
        </a:p>
      </dgm:t>
    </dgm:pt>
    <dgm:pt modelId="{2E72E1B3-81C9-45DD-A79A-A8BB58479615}" type="parTrans" cxnId="{68019584-E08F-4C06-829C-04FFBBD9540E}">
      <dgm:prSet/>
      <dgm:spPr/>
      <dgm:t>
        <a:bodyPr/>
        <a:lstStyle/>
        <a:p>
          <a:endParaRPr lang="en-GB"/>
        </a:p>
      </dgm:t>
    </dgm:pt>
    <dgm:pt modelId="{8F6E8553-154D-48D4-AD12-A00855465ADC}" type="sibTrans" cxnId="{68019584-E08F-4C06-829C-04FFBBD9540E}">
      <dgm:prSet/>
      <dgm:spPr/>
      <dgm:t>
        <a:bodyPr/>
        <a:lstStyle/>
        <a:p>
          <a:endParaRPr lang="en-GB"/>
        </a:p>
      </dgm:t>
    </dgm:pt>
    <dgm:pt modelId="{78AE255B-EFD0-42EA-AEA2-8ED015582D10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endParaRPr lang="en-GB" sz="1800" dirty="0"/>
        </a:p>
      </dgm:t>
    </dgm:pt>
    <dgm:pt modelId="{AA7A848B-D803-44C1-878D-176AA3B46730}" type="sibTrans" cxnId="{A58E31DB-F9E7-43E3-BB58-5C43EC8D420D}">
      <dgm:prSet/>
      <dgm:spPr/>
      <dgm:t>
        <a:bodyPr/>
        <a:lstStyle/>
        <a:p>
          <a:endParaRPr lang="en-GB"/>
        </a:p>
      </dgm:t>
    </dgm:pt>
    <dgm:pt modelId="{7E593D13-D2B5-46CA-BAA2-DA769D3FCE92}" type="parTrans" cxnId="{A58E31DB-F9E7-43E3-BB58-5C43EC8D420D}">
      <dgm:prSet/>
      <dgm:spPr/>
      <dgm:t>
        <a:bodyPr/>
        <a:lstStyle/>
        <a:p>
          <a:endParaRPr lang="en-GB"/>
        </a:p>
      </dgm:t>
    </dgm:pt>
    <dgm:pt modelId="{EE5DD855-6760-4820-AF77-BCF7761ABB7F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dirty="0"/>
            <a:t>Fixed saving</a:t>
          </a:r>
        </a:p>
      </dgm:t>
    </dgm:pt>
    <dgm:pt modelId="{AA339A85-24BD-41DB-A3AC-D8947206CC16}" type="sibTrans" cxnId="{CB2E5A9D-E39F-4A0B-84EF-9720C71EAB83}">
      <dgm:prSet/>
      <dgm:spPr/>
      <dgm:t>
        <a:bodyPr/>
        <a:lstStyle/>
        <a:p>
          <a:endParaRPr lang="en-GB"/>
        </a:p>
      </dgm:t>
    </dgm:pt>
    <dgm:pt modelId="{82B2D695-9AA4-48AF-A5DC-7B5F846FEAD4}" type="parTrans" cxnId="{CB2E5A9D-E39F-4A0B-84EF-9720C71EAB83}">
      <dgm:prSet/>
      <dgm:spPr/>
      <dgm:t>
        <a:bodyPr/>
        <a:lstStyle/>
        <a:p>
          <a:endParaRPr lang="en-GB"/>
        </a:p>
      </dgm:t>
    </dgm:pt>
    <dgm:pt modelId="{720BA966-972B-4A1C-A47A-4734AA2CB90F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sz="1800" i="1" dirty="0"/>
            <a:t>Offline French</a:t>
          </a:r>
        </a:p>
      </dgm:t>
    </dgm:pt>
    <dgm:pt modelId="{2CF819B6-4ADA-431F-BB5B-8A4A7D3F8B0C}" type="sibTrans" cxnId="{EB36D321-6652-4914-83A4-9122DA9BEA43}">
      <dgm:prSet/>
      <dgm:spPr/>
      <dgm:t>
        <a:bodyPr/>
        <a:lstStyle/>
        <a:p>
          <a:endParaRPr lang="en-GB"/>
        </a:p>
      </dgm:t>
    </dgm:pt>
    <dgm:pt modelId="{C973B182-AE86-4332-8330-81C7853D3223}" type="parTrans" cxnId="{EB36D321-6652-4914-83A4-9122DA9BEA43}">
      <dgm:prSet/>
      <dgm:spPr/>
      <dgm:t>
        <a:bodyPr/>
        <a:lstStyle/>
        <a:p>
          <a:endParaRPr lang="en-GB"/>
        </a:p>
      </dgm:t>
    </dgm:pt>
    <dgm:pt modelId="{33A5828F-CFDF-44A7-AD4F-2FA9F4535144}" type="pres">
      <dgm:prSet presAssocID="{F4D0E3D0-8303-488F-AB33-9D36EC3F4217}" presName="linearFlow" presStyleCnt="0">
        <dgm:presLayoutVars>
          <dgm:dir/>
          <dgm:animLvl val="lvl"/>
          <dgm:resizeHandles val="exact"/>
        </dgm:presLayoutVars>
      </dgm:prSet>
      <dgm:spPr/>
    </dgm:pt>
    <dgm:pt modelId="{030EF8C2-9826-4FCE-BA73-8751B2D40528}" type="pres">
      <dgm:prSet presAssocID="{DCCD13C1-D88E-42D7-91B9-71592544B99C}" presName="composite" presStyleCnt="0"/>
      <dgm:spPr/>
    </dgm:pt>
    <dgm:pt modelId="{7B8C6664-20BB-4302-9406-14783C0B3C7B}" type="pres">
      <dgm:prSet presAssocID="{DCCD13C1-D88E-42D7-91B9-71592544B99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6AE5FE3-7D8F-4452-BCF9-048A06D75CA8}" type="pres">
      <dgm:prSet presAssocID="{DCCD13C1-D88E-42D7-91B9-71592544B99C}" presName="parSh" presStyleLbl="node1" presStyleIdx="0" presStyleCnt="3"/>
      <dgm:spPr/>
    </dgm:pt>
    <dgm:pt modelId="{B2B0131E-A781-4934-B785-3CC1F10346C4}" type="pres">
      <dgm:prSet presAssocID="{DCCD13C1-D88E-42D7-91B9-71592544B99C}" presName="desTx" presStyleLbl="fgAcc1" presStyleIdx="0" presStyleCnt="3">
        <dgm:presLayoutVars>
          <dgm:bulletEnabled val="1"/>
        </dgm:presLayoutVars>
      </dgm:prSet>
      <dgm:spPr/>
    </dgm:pt>
    <dgm:pt modelId="{F6230732-A315-45AE-B7E7-BCA55D558C1A}" type="pres">
      <dgm:prSet presAssocID="{0F441FE1-8F99-4578-B7FF-06BCA1390E8D}" presName="sibTrans" presStyleLbl="sibTrans2D1" presStyleIdx="0" presStyleCnt="2"/>
      <dgm:spPr/>
    </dgm:pt>
    <dgm:pt modelId="{56EA9D0D-C8B4-4B48-A2D3-948F1ED005F3}" type="pres">
      <dgm:prSet presAssocID="{0F441FE1-8F99-4578-B7FF-06BCA1390E8D}" presName="connTx" presStyleLbl="sibTrans2D1" presStyleIdx="0" presStyleCnt="2"/>
      <dgm:spPr/>
    </dgm:pt>
    <dgm:pt modelId="{BDE9DAC0-D7C1-48CE-97A4-7B3ED09EB7BF}" type="pres">
      <dgm:prSet presAssocID="{7463E3D7-4CA2-478E-AF4F-3B847CA5AE5E}" presName="composite" presStyleCnt="0"/>
      <dgm:spPr/>
    </dgm:pt>
    <dgm:pt modelId="{0C60C398-69BF-438D-BED7-2D7E3AD74C42}" type="pres">
      <dgm:prSet presAssocID="{7463E3D7-4CA2-478E-AF4F-3B847CA5AE5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D3ED8C0-387B-47D1-BB16-F631780508AB}" type="pres">
      <dgm:prSet presAssocID="{7463E3D7-4CA2-478E-AF4F-3B847CA5AE5E}" presName="parSh" presStyleLbl="node1" presStyleIdx="1" presStyleCnt="3"/>
      <dgm:spPr/>
    </dgm:pt>
    <dgm:pt modelId="{CB9FFCC5-3679-4A91-B00F-65C6D9767EDC}" type="pres">
      <dgm:prSet presAssocID="{7463E3D7-4CA2-478E-AF4F-3B847CA5AE5E}" presName="desTx" presStyleLbl="fgAcc1" presStyleIdx="1" presStyleCnt="3">
        <dgm:presLayoutVars>
          <dgm:bulletEnabled val="1"/>
        </dgm:presLayoutVars>
      </dgm:prSet>
      <dgm:spPr/>
    </dgm:pt>
    <dgm:pt modelId="{E49ABBE8-CA82-44ED-8BC6-396400B83AC5}" type="pres">
      <dgm:prSet presAssocID="{0192984C-6BC0-4E6E-962A-B18ABE80D078}" presName="sibTrans" presStyleLbl="sibTrans2D1" presStyleIdx="1" presStyleCnt="2"/>
      <dgm:spPr/>
    </dgm:pt>
    <dgm:pt modelId="{75BE7354-2219-4D1E-BD9F-5D09E3D3CC41}" type="pres">
      <dgm:prSet presAssocID="{0192984C-6BC0-4E6E-962A-B18ABE80D078}" presName="connTx" presStyleLbl="sibTrans2D1" presStyleIdx="1" presStyleCnt="2"/>
      <dgm:spPr/>
    </dgm:pt>
    <dgm:pt modelId="{2A30CEAC-76DA-4322-AEC0-8EC6AF7B1E34}" type="pres">
      <dgm:prSet presAssocID="{DF1B2ED1-40CF-4118-AD7E-A7D1A64FE36D}" presName="composite" presStyleCnt="0"/>
      <dgm:spPr/>
    </dgm:pt>
    <dgm:pt modelId="{2A928020-A834-4525-838E-6EF9B32847FF}" type="pres">
      <dgm:prSet presAssocID="{DF1B2ED1-40CF-4118-AD7E-A7D1A64FE36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3B05BA9-ED53-40A7-900B-63D215910A25}" type="pres">
      <dgm:prSet presAssocID="{DF1B2ED1-40CF-4118-AD7E-A7D1A64FE36D}" presName="parSh" presStyleLbl="node1" presStyleIdx="2" presStyleCnt="3"/>
      <dgm:spPr/>
    </dgm:pt>
    <dgm:pt modelId="{D4FD829C-08EC-45DC-823E-25349227023B}" type="pres">
      <dgm:prSet presAssocID="{DF1B2ED1-40CF-4118-AD7E-A7D1A64FE36D}" presName="desTx" presStyleLbl="fgAcc1" presStyleIdx="2" presStyleCnt="3">
        <dgm:presLayoutVars>
          <dgm:bulletEnabled val="1"/>
        </dgm:presLayoutVars>
      </dgm:prSet>
      <dgm:spPr/>
    </dgm:pt>
  </dgm:ptLst>
  <dgm:cxnLst>
    <dgm:cxn modelId="{C8CE6200-3FCB-4CFD-BBCC-09F90F810610}" srcId="{DF1B2ED1-40CF-4118-AD7E-A7D1A64FE36D}" destId="{D15FA6DD-E796-4CA9-BDCE-337F02651097}" srcOrd="5" destOrd="0" parTransId="{9B40C0C4-692A-4570-B6EA-A977071A6699}" sibTransId="{5F7F30D9-3FEB-4600-BCCB-87E379E35024}"/>
    <dgm:cxn modelId="{1A885D11-A397-4C4C-AC5B-0BDE2151A3E8}" type="presOf" srcId="{D15FA6DD-E796-4CA9-BDCE-337F02651097}" destId="{D4FD829C-08EC-45DC-823E-25349227023B}" srcOrd="0" destOrd="5" presId="urn:microsoft.com/office/officeart/2005/8/layout/process3"/>
    <dgm:cxn modelId="{B0B53615-A0BA-470F-A364-990BEA06EE1B}" type="presOf" srcId="{0192984C-6BC0-4E6E-962A-B18ABE80D078}" destId="{75BE7354-2219-4D1E-BD9F-5D09E3D3CC41}" srcOrd="1" destOrd="0" presId="urn:microsoft.com/office/officeart/2005/8/layout/process3"/>
    <dgm:cxn modelId="{CC2A0B17-32A5-48C2-A4A6-B26514959FB6}" srcId="{DF1B2ED1-40CF-4118-AD7E-A7D1A64FE36D}" destId="{983BF615-F2F6-4B3D-A7AD-155777FFD6A6}" srcOrd="0" destOrd="0" parTransId="{0950D994-613E-4F58-852B-CBFE5D85BC26}" sibTransId="{49AFAEF3-5AF5-4F8A-AD03-06F55926796E}"/>
    <dgm:cxn modelId="{49328A19-FB2F-435A-A905-70F90C76A3B6}" type="presOf" srcId="{A74A34EC-EA8E-4268-A17D-91766B66BEF3}" destId="{D4FD829C-08EC-45DC-823E-25349227023B}" srcOrd="0" destOrd="6" presId="urn:microsoft.com/office/officeart/2005/8/layout/process3"/>
    <dgm:cxn modelId="{774C461E-5D0A-4ADD-8D40-CEFC8277D86A}" type="presOf" srcId="{DCCD13C1-D88E-42D7-91B9-71592544B99C}" destId="{26AE5FE3-7D8F-4452-BCF9-048A06D75CA8}" srcOrd="1" destOrd="0" presId="urn:microsoft.com/office/officeart/2005/8/layout/process3"/>
    <dgm:cxn modelId="{EB36D321-6652-4914-83A4-9122DA9BEA43}" srcId="{DF1B2ED1-40CF-4118-AD7E-A7D1A64FE36D}" destId="{720BA966-972B-4A1C-A47A-4734AA2CB90F}" srcOrd="4" destOrd="0" parTransId="{C973B182-AE86-4332-8330-81C7853D3223}" sibTransId="{2CF819B6-4ADA-431F-BB5B-8A4A7D3F8B0C}"/>
    <dgm:cxn modelId="{D19ABA22-7553-4D43-A5F4-90B38AE573E0}" srcId="{F4D0E3D0-8303-488F-AB33-9D36EC3F4217}" destId="{DCCD13C1-D88E-42D7-91B9-71592544B99C}" srcOrd="0" destOrd="0" parTransId="{A28EA6F6-5CA5-4901-83A1-BED9BF2B79CD}" sibTransId="{0F441FE1-8F99-4578-B7FF-06BCA1390E8D}"/>
    <dgm:cxn modelId="{15F85D29-3DFA-4B24-BD46-3425D7EABCA9}" srcId="{7463E3D7-4CA2-478E-AF4F-3B847CA5AE5E}" destId="{E991D787-A0B5-4B6C-A1CA-4137B56DDA77}" srcOrd="1" destOrd="0" parTransId="{5A9C15CD-901C-4DC2-BED9-05323C69E705}" sibTransId="{89FACF3A-C922-4791-8A98-560343C00F16}"/>
    <dgm:cxn modelId="{317D6229-259B-45B5-AE80-1357AC150518}" type="presOf" srcId="{0D766464-AE6C-48D1-A40A-5242A1CBA911}" destId="{D4FD829C-08EC-45DC-823E-25349227023B}" srcOrd="0" destOrd="7" presId="urn:microsoft.com/office/officeart/2005/8/layout/process3"/>
    <dgm:cxn modelId="{F3A89330-B81A-417A-84E8-4C95C6EF6C31}" type="presOf" srcId="{7CD00C88-28EB-4949-9EF6-98871A3E95A4}" destId="{CB9FFCC5-3679-4A91-B00F-65C6D9767EDC}" srcOrd="0" destOrd="0" presId="urn:microsoft.com/office/officeart/2005/8/layout/process3"/>
    <dgm:cxn modelId="{FD00D637-7B44-47F8-A3D5-A95EAB1E4497}" type="presOf" srcId="{720BA966-972B-4A1C-A47A-4734AA2CB90F}" destId="{D4FD829C-08EC-45DC-823E-25349227023B}" srcOrd="0" destOrd="4" presId="urn:microsoft.com/office/officeart/2005/8/layout/process3"/>
    <dgm:cxn modelId="{F9DC9D38-24F6-499C-B9F1-FA6C7081A6B8}" type="presOf" srcId="{32399076-663E-4372-9BF9-6A178CE68C12}" destId="{B2B0131E-A781-4934-B785-3CC1F10346C4}" srcOrd="0" destOrd="1" presId="urn:microsoft.com/office/officeart/2005/8/layout/process3"/>
    <dgm:cxn modelId="{45174B3B-35F2-415D-B7D4-D83D04BE9FBA}" srcId="{F4D0E3D0-8303-488F-AB33-9D36EC3F4217}" destId="{7463E3D7-4CA2-478E-AF4F-3B847CA5AE5E}" srcOrd="1" destOrd="0" parTransId="{03D74603-86F3-4E9E-B839-01FC9E0FCCA8}" sibTransId="{0192984C-6BC0-4E6E-962A-B18ABE80D078}"/>
    <dgm:cxn modelId="{D89D5442-6E87-4938-9E08-5D27E8ED850C}" type="presOf" srcId="{78AE255B-EFD0-42EA-AEA2-8ED015582D10}" destId="{D4FD829C-08EC-45DC-823E-25349227023B}" srcOrd="0" destOrd="3" presId="urn:microsoft.com/office/officeart/2005/8/layout/process3"/>
    <dgm:cxn modelId="{4B820D47-97DF-408E-B7FF-8E1A199080A8}" type="presOf" srcId="{7463E3D7-4CA2-478E-AF4F-3B847CA5AE5E}" destId="{3D3ED8C0-387B-47D1-BB16-F631780508AB}" srcOrd="1" destOrd="0" presId="urn:microsoft.com/office/officeart/2005/8/layout/process3"/>
    <dgm:cxn modelId="{2BDA5747-908C-4094-95BB-796F92AE1517}" srcId="{DCCD13C1-D88E-42D7-91B9-71592544B99C}" destId="{6CFECE9A-E022-4ABA-AB99-5BB462259FC2}" srcOrd="3" destOrd="0" parTransId="{C5DDF3EA-5D9F-4C49-B970-F2C2F6543D90}" sibTransId="{969A7B79-311E-4B52-A7C8-07DA594CAF05}"/>
    <dgm:cxn modelId="{57A3A447-7695-407B-9C3A-D9683B54BA1C}" srcId="{DF1B2ED1-40CF-4118-AD7E-A7D1A64FE36D}" destId="{A74A34EC-EA8E-4268-A17D-91766B66BEF3}" srcOrd="6" destOrd="0" parTransId="{992ECB37-0D91-494E-937D-A6151352449E}" sibTransId="{715A5497-92B3-4E2B-8270-31AA55BE0DB5}"/>
    <dgm:cxn modelId="{1559A14A-DD40-4271-990D-567CD676BAFD}" type="presOf" srcId="{FDC40CB0-9021-4B99-BD77-21A1FFF27D94}" destId="{D4FD829C-08EC-45DC-823E-25349227023B}" srcOrd="0" destOrd="1" presId="urn:microsoft.com/office/officeart/2005/8/layout/process3"/>
    <dgm:cxn modelId="{1173FB6D-FC1D-4DDF-87A4-5B89080285C1}" type="presOf" srcId="{DD7086B2-0A19-4299-93C3-F487EF3D4933}" destId="{B2B0131E-A781-4934-B785-3CC1F10346C4}" srcOrd="0" destOrd="4" presId="urn:microsoft.com/office/officeart/2005/8/layout/process3"/>
    <dgm:cxn modelId="{C2A62974-49CD-428F-AE8D-D7B2F7B8F7C4}" type="presOf" srcId="{F4D0E3D0-8303-488F-AB33-9D36EC3F4217}" destId="{33A5828F-CFDF-44A7-AD4F-2FA9F4535144}" srcOrd="0" destOrd="0" presId="urn:microsoft.com/office/officeart/2005/8/layout/process3"/>
    <dgm:cxn modelId="{849CDE77-EA5F-4E60-ABDA-32F5BA656982}" srcId="{DF1B2ED1-40CF-4118-AD7E-A7D1A64FE36D}" destId="{0D766464-AE6C-48D1-A40A-5242A1CBA911}" srcOrd="7" destOrd="0" parTransId="{124833F7-CBCA-4DA3-9D86-16C44CDA0AE1}" sibTransId="{439BFBB6-0277-46DA-B9A9-506F996536E9}"/>
    <dgm:cxn modelId="{68019584-E08F-4C06-829C-04FFBBD9540E}" srcId="{DCCD13C1-D88E-42D7-91B9-71592544B99C}" destId="{DEE513A1-7B2C-4866-BABF-26FA4E0581ED}" srcOrd="2" destOrd="0" parTransId="{2E72E1B3-81C9-45DD-A79A-A8BB58479615}" sibTransId="{8F6E8553-154D-48D4-AD12-A00855465ADC}"/>
    <dgm:cxn modelId="{35610C8E-9BFA-4431-81C8-B6708A153D33}" type="presOf" srcId="{7463E3D7-4CA2-478E-AF4F-3B847CA5AE5E}" destId="{0C60C398-69BF-438D-BED7-2D7E3AD74C42}" srcOrd="0" destOrd="0" presId="urn:microsoft.com/office/officeart/2005/8/layout/process3"/>
    <dgm:cxn modelId="{9A591093-060D-4A60-8D80-A41C7549C919}" type="presOf" srcId="{369AF3C1-E10C-4DFD-896C-C5DA0A4C6F8D}" destId="{B2B0131E-A781-4934-B785-3CC1F10346C4}" srcOrd="0" destOrd="0" presId="urn:microsoft.com/office/officeart/2005/8/layout/process3"/>
    <dgm:cxn modelId="{CA9BC497-EB0D-4BA5-9BF1-3AA75D5FFC7A}" type="presOf" srcId="{DEE513A1-7B2C-4866-BABF-26FA4E0581ED}" destId="{B2B0131E-A781-4934-B785-3CC1F10346C4}" srcOrd="0" destOrd="2" presId="urn:microsoft.com/office/officeart/2005/8/layout/process3"/>
    <dgm:cxn modelId="{CB2E5A9D-E39F-4A0B-84EF-9720C71EAB83}" srcId="{DF1B2ED1-40CF-4118-AD7E-A7D1A64FE36D}" destId="{EE5DD855-6760-4820-AF77-BCF7761ABB7F}" srcOrd="2" destOrd="0" parTransId="{82B2D695-9AA4-48AF-A5DC-7B5F846FEAD4}" sibTransId="{AA339A85-24BD-41DB-A3AC-D8947206CC16}"/>
    <dgm:cxn modelId="{D85DC69F-E936-4F60-BF0F-4A50A4759F74}" type="presOf" srcId="{EE5DD855-6760-4820-AF77-BCF7761ABB7F}" destId="{D4FD829C-08EC-45DC-823E-25349227023B}" srcOrd="0" destOrd="2" presId="urn:microsoft.com/office/officeart/2005/8/layout/process3"/>
    <dgm:cxn modelId="{6CE4C3A7-95F4-479C-A726-400CF46D3417}" type="presOf" srcId="{E991D787-A0B5-4B6C-A1CA-4137B56DDA77}" destId="{CB9FFCC5-3679-4A91-B00F-65C6D9767EDC}" srcOrd="0" destOrd="1" presId="urn:microsoft.com/office/officeart/2005/8/layout/process3"/>
    <dgm:cxn modelId="{AB607BAA-2DDB-47B3-9B7F-6ECD76A234CF}" srcId="{DF1B2ED1-40CF-4118-AD7E-A7D1A64FE36D}" destId="{FDC40CB0-9021-4B99-BD77-21A1FFF27D94}" srcOrd="1" destOrd="0" parTransId="{142A5B04-56FF-46F1-96B2-2109FD5F5445}" sibTransId="{ECB736C2-CE67-42DF-9BE9-67307F497065}"/>
    <dgm:cxn modelId="{D8A738AE-BBCE-422F-87D9-7D2E3713C1C9}" srcId="{F4D0E3D0-8303-488F-AB33-9D36EC3F4217}" destId="{DF1B2ED1-40CF-4118-AD7E-A7D1A64FE36D}" srcOrd="2" destOrd="0" parTransId="{DC8901C8-E439-4B9A-B2A9-13D3DDB3F34E}" sibTransId="{23BA2772-56C9-45A2-A8B4-46E3E2956B2C}"/>
    <dgm:cxn modelId="{ACC684B2-912A-4527-AD9F-0778F5FAA44E}" type="presOf" srcId="{0F441FE1-8F99-4578-B7FF-06BCA1390E8D}" destId="{56EA9D0D-C8B4-4B48-A2D3-948F1ED005F3}" srcOrd="1" destOrd="0" presId="urn:microsoft.com/office/officeart/2005/8/layout/process3"/>
    <dgm:cxn modelId="{1E781DBA-E887-4F4B-8C07-2C1D6E522B35}" type="presOf" srcId="{DCCD13C1-D88E-42D7-91B9-71592544B99C}" destId="{7B8C6664-20BB-4302-9406-14783C0B3C7B}" srcOrd="0" destOrd="0" presId="urn:microsoft.com/office/officeart/2005/8/layout/process3"/>
    <dgm:cxn modelId="{141C06BC-0177-4EE4-B505-2431C9753143}" srcId="{7463E3D7-4CA2-478E-AF4F-3B847CA5AE5E}" destId="{12F24D0A-0ADE-4274-BE55-5D22D8859F29}" srcOrd="2" destOrd="0" parTransId="{CEFACAFB-ED55-48CA-AF66-82F3D78E974F}" sibTransId="{2F0FEA09-00CA-45D7-841A-15181A8C2918}"/>
    <dgm:cxn modelId="{7FFECBC0-CEE5-40A6-B6CC-94ECDD792323}" type="presOf" srcId="{DF1B2ED1-40CF-4118-AD7E-A7D1A64FE36D}" destId="{53B05BA9-ED53-40A7-900B-63D215910A25}" srcOrd="1" destOrd="0" presId="urn:microsoft.com/office/officeart/2005/8/layout/process3"/>
    <dgm:cxn modelId="{8339A4C1-C4D5-4071-8FD4-2B981A9F60BC}" srcId="{DCCD13C1-D88E-42D7-91B9-71592544B99C}" destId="{369AF3C1-E10C-4DFD-896C-C5DA0A4C6F8D}" srcOrd="0" destOrd="0" parTransId="{BBE6C99F-FA17-4420-A92A-D705BCF407C1}" sibTransId="{1D92A2A9-3C74-4867-9DFD-A0E49B6C1AEC}"/>
    <dgm:cxn modelId="{291591CA-6491-4CAC-AB6A-3C5978A41E1F}" type="presOf" srcId="{0192984C-6BC0-4E6E-962A-B18ABE80D078}" destId="{E49ABBE8-CA82-44ED-8BC6-396400B83AC5}" srcOrd="0" destOrd="0" presId="urn:microsoft.com/office/officeart/2005/8/layout/process3"/>
    <dgm:cxn modelId="{B6762CD8-27E5-45BF-A4D0-3FDB9E94912A}" type="presOf" srcId="{983BF615-F2F6-4B3D-A7AD-155777FFD6A6}" destId="{D4FD829C-08EC-45DC-823E-25349227023B}" srcOrd="0" destOrd="0" presId="urn:microsoft.com/office/officeart/2005/8/layout/process3"/>
    <dgm:cxn modelId="{47B760DA-BA2F-45A6-8143-1B50363DF4F9}" type="presOf" srcId="{12F24D0A-0ADE-4274-BE55-5D22D8859F29}" destId="{CB9FFCC5-3679-4A91-B00F-65C6D9767EDC}" srcOrd="0" destOrd="2" presId="urn:microsoft.com/office/officeart/2005/8/layout/process3"/>
    <dgm:cxn modelId="{A58E31DB-F9E7-43E3-BB58-5C43EC8D420D}" srcId="{DF1B2ED1-40CF-4118-AD7E-A7D1A64FE36D}" destId="{78AE255B-EFD0-42EA-AEA2-8ED015582D10}" srcOrd="3" destOrd="0" parTransId="{7E593D13-D2B5-46CA-BAA2-DA769D3FCE92}" sibTransId="{AA7A848B-D803-44C1-878D-176AA3B46730}"/>
    <dgm:cxn modelId="{914335DD-BE7E-4E1B-843B-A6D32971379E}" type="presOf" srcId="{DF1B2ED1-40CF-4118-AD7E-A7D1A64FE36D}" destId="{2A928020-A834-4525-838E-6EF9B32847FF}" srcOrd="0" destOrd="0" presId="urn:microsoft.com/office/officeart/2005/8/layout/process3"/>
    <dgm:cxn modelId="{D59974DF-05B3-4240-AD82-563FDBCF1CBA}" type="presOf" srcId="{0F441FE1-8F99-4578-B7FF-06BCA1390E8D}" destId="{F6230732-A315-45AE-B7E7-BCA55D558C1A}" srcOrd="0" destOrd="0" presId="urn:microsoft.com/office/officeart/2005/8/layout/process3"/>
    <dgm:cxn modelId="{49495AED-0832-4959-B50F-C212EC6D7E86}" type="presOf" srcId="{6CFECE9A-E022-4ABA-AB99-5BB462259FC2}" destId="{B2B0131E-A781-4934-B785-3CC1F10346C4}" srcOrd="0" destOrd="3" presId="urn:microsoft.com/office/officeart/2005/8/layout/process3"/>
    <dgm:cxn modelId="{B0434EFA-039C-479F-BA90-78042E7163E4}" srcId="{7463E3D7-4CA2-478E-AF4F-3B847CA5AE5E}" destId="{7CD00C88-28EB-4949-9EF6-98871A3E95A4}" srcOrd="0" destOrd="0" parTransId="{FF1A32A5-9246-4E7D-9D40-34B60A508C78}" sibTransId="{6948CBA6-9500-4DD9-9885-03FB3C5748E6}"/>
    <dgm:cxn modelId="{014685FA-ACF7-4D8E-970F-49C5EF9C0385}" srcId="{DCCD13C1-D88E-42D7-91B9-71592544B99C}" destId="{DD7086B2-0A19-4299-93C3-F487EF3D4933}" srcOrd="4" destOrd="0" parTransId="{6290DBAF-29B9-4BE7-8FE5-B5C3A29EDB14}" sibTransId="{BE153FC9-1D0B-48D4-8193-9FAEF9AD16C6}"/>
    <dgm:cxn modelId="{257B3DFF-BC5A-4CA1-A94B-BE05A99161C4}" srcId="{DCCD13C1-D88E-42D7-91B9-71592544B99C}" destId="{32399076-663E-4372-9BF9-6A178CE68C12}" srcOrd="1" destOrd="0" parTransId="{80AD73D3-7F6B-43DE-A955-054017DACD2A}" sibTransId="{800570A8-E630-4626-A70D-76EFF366B63C}"/>
    <dgm:cxn modelId="{9EE4A309-B56C-4830-A39B-9C3DE333E7CC}" type="presParOf" srcId="{33A5828F-CFDF-44A7-AD4F-2FA9F4535144}" destId="{030EF8C2-9826-4FCE-BA73-8751B2D40528}" srcOrd="0" destOrd="0" presId="urn:microsoft.com/office/officeart/2005/8/layout/process3"/>
    <dgm:cxn modelId="{DA499283-3621-4716-B760-C061E79CE182}" type="presParOf" srcId="{030EF8C2-9826-4FCE-BA73-8751B2D40528}" destId="{7B8C6664-20BB-4302-9406-14783C0B3C7B}" srcOrd="0" destOrd="0" presId="urn:microsoft.com/office/officeart/2005/8/layout/process3"/>
    <dgm:cxn modelId="{AAE71AF2-FBAA-43AB-BE5D-79BE2E5E767F}" type="presParOf" srcId="{030EF8C2-9826-4FCE-BA73-8751B2D40528}" destId="{26AE5FE3-7D8F-4452-BCF9-048A06D75CA8}" srcOrd="1" destOrd="0" presId="urn:microsoft.com/office/officeart/2005/8/layout/process3"/>
    <dgm:cxn modelId="{CEE2EDB1-AC2B-4F93-B9E7-95575949F817}" type="presParOf" srcId="{030EF8C2-9826-4FCE-BA73-8751B2D40528}" destId="{B2B0131E-A781-4934-B785-3CC1F10346C4}" srcOrd="2" destOrd="0" presId="urn:microsoft.com/office/officeart/2005/8/layout/process3"/>
    <dgm:cxn modelId="{578C307A-33CD-4ECA-84EE-439148866EE6}" type="presParOf" srcId="{33A5828F-CFDF-44A7-AD4F-2FA9F4535144}" destId="{F6230732-A315-45AE-B7E7-BCA55D558C1A}" srcOrd="1" destOrd="0" presId="urn:microsoft.com/office/officeart/2005/8/layout/process3"/>
    <dgm:cxn modelId="{30FE502D-BFEC-4E69-AE61-2368CF57EF3E}" type="presParOf" srcId="{F6230732-A315-45AE-B7E7-BCA55D558C1A}" destId="{56EA9D0D-C8B4-4B48-A2D3-948F1ED005F3}" srcOrd="0" destOrd="0" presId="urn:microsoft.com/office/officeart/2005/8/layout/process3"/>
    <dgm:cxn modelId="{8258D5D9-48B3-4739-83F1-13D909824342}" type="presParOf" srcId="{33A5828F-CFDF-44A7-AD4F-2FA9F4535144}" destId="{BDE9DAC0-D7C1-48CE-97A4-7B3ED09EB7BF}" srcOrd="2" destOrd="0" presId="urn:microsoft.com/office/officeart/2005/8/layout/process3"/>
    <dgm:cxn modelId="{42F4A901-74AB-4972-8114-FD50CAF4F19C}" type="presParOf" srcId="{BDE9DAC0-D7C1-48CE-97A4-7B3ED09EB7BF}" destId="{0C60C398-69BF-438D-BED7-2D7E3AD74C42}" srcOrd="0" destOrd="0" presId="urn:microsoft.com/office/officeart/2005/8/layout/process3"/>
    <dgm:cxn modelId="{6D3DE594-80CB-4A8A-8A79-7D320CE44E93}" type="presParOf" srcId="{BDE9DAC0-D7C1-48CE-97A4-7B3ED09EB7BF}" destId="{3D3ED8C0-387B-47D1-BB16-F631780508AB}" srcOrd="1" destOrd="0" presId="urn:microsoft.com/office/officeart/2005/8/layout/process3"/>
    <dgm:cxn modelId="{4823AEE0-385F-4F61-B8F2-72DFBB0D3B9B}" type="presParOf" srcId="{BDE9DAC0-D7C1-48CE-97A4-7B3ED09EB7BF}" destId="{CB9FFCC5-3679-4A91-B00F-65C6D9767EDC}" srcOrd="2" destOrd="0" presId="urn:microsoft.com/office/officeart/2005/8/layout/process3"/>
    <dgm:cxn modelId="{B7149BE7-4767-489F-879D-C0AF061C4A19}" type="presParOf" srcId="{33A5828F-CFDF-44A7-AD4F-2FA9F4535144}" destId="{E49ABBE8-CA82-44ED-8BC6-396400B83AC5}" srcOrd="3" destOrd="0" presId="urn:microsoft.com/office/officeart/2005/8/layout/process3"/>
    <dgm:cxn modelId="{FCB97CF3-0EFC-4631-B17C-370B5A757ED2}" type="presParOf" srcId="{E49ABBE8-CA82-44ED-8BC6-396400B83AC5}" destId="{75BE7354-2219-4D1E-BD9F-5D09E3D3CC41}" srcOrd="0" destOrd="0" presId="urn:microsoft.com/office/officeart/2005/8/layout/process3"/>
    <dgm:cxn modelId="{171A96E0-61E1-47C4-AE9C-D1F4F6AF1F9A}" type="presParOf" srcId="{33A5828F-CFDF-44A7-AD4F-2FA9F4535144}" destId="{2A30CEAC-76DA-4322-AEC0-8EC6AF7B1E34}" srcOrd="4" destOrd="0" presId="urn:microsoft.com/office/officeart/2005/8/layout/process3"/>
    <dgm:cxn modelId="{A8187E9F-780F-4262-B935-7021BB5A6E46}" type="presParOf" srcId="{2A30CEAC-76DA-4322-AEC0-8EC6AF7B1E34}" destId="{2A928020-A834-4525-838E-6EF9B32847FF}" srcOrd="0" destOrd="0" presId="urn:microsoft.com/office/officeart/2005/8/layout/process3"/>
    <dgm:cxn modelId="{CF03A9C6-94CA-4A5D-ADB3-AE44107355F7}" type="presParOf" srcId="{2A30CEAC-76DA-4322-AEC0-8EC6AF7B1E34}" destId="{53B05BA9-ED53-40A7-900B-63D215910A25}" srcOrd="1" destOrd="0" presId="urn:microsoft.com/office/officeart/2005/8/layout/process3"/>
    <dgm:cxn modelId="{C0EB9DAE-2C07-4FD1-B4BE-AB2A74EF5E45}" type="presParOf" srcId="{2A30CEAC-76DA-4322-AEC0-8EC6AF7B1E34}" destId="{D4FD829C-08EC-45DC-823E-25349227023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B434FD-CE09-4958-BFCA-67F5A037AD37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2E48F4C-1ED9-41C1-BD6F-FB551EBE0F3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Benefits</a:t>
          </a:r>
          <a:endParaRPr lang="en-US" dirty="0"/>
        </a:p>
      </dgm:t>
    </dgm:pt>
    <dgm:pt modelId="{33BE8BC6-5E4F-4A13-9469-236A7CB30F13}" type="parTrans" cxnId="{ABD8F969-BB81-40B3-8359-0B2BB0DE0E1A}">
      <dgm:prSet/>
      <dgm:spPr/>
      <dgm:t>
        <a:bodyPr/>
        <a:lstStyle/>
        <a:p>
          <a:endParaRPr lang="en-US"/>
        </a:p>
      </dgm:t>
    </dgm:pt>
    <dgm:pt modelId="{EC8C3D8D-B028-49DE-B16F-A12240C3FD0C}" type="sibTrans" cxnId="{ABD8F969-BB81-40B3-8359-0B2BB0DE0E1A}">
      <dgm:prSet/>
      <dgm:spPr/>
      <dgm:t>
        <a:bodyPr/>
        <a:lstStyle/>
        <a:p>
          <a:endParaRPr lang="en-US"/>
        </a:p>
      </dgm:t>
    </dgm:pt>
    <dgm:pt modelId="{B19B577F-0100-4F3B-AF03-2DD1DC87CE20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GB" dirty="0"/>
            <a:t>Close alignment to ISPMs</a:t>
          </a:r>
          <a:endParaRPr lang="en-US" dirty="0"/>
        </a:p>
      </dgm:t>
    </dgm:pt>
    <dgm:pt modelId="{6DCA30AE-0170-488F-90DF-9EF234AA781D}" type="parTrans" cxnId="{1DFCD072-7897-406F-BB28-9ADD87F97DB7}">
      <dgm:prSet/>
      <dgm:spPr/>
      <dgm:t>
        <a:bodyPr/>
        <a:lstStyle/>
        <a:p>
          <a:endParaRPr lang="en-US"/>
        </a:p>
      </dgm:t>
    </dgm:pt>
    <dgm:pt modelId="{1FA53302-3CE5-4ACE-8CF6-74C3B11326E6}" type="sibTrans" cxnId="{1DFCD072-7897-406F-BB28-9ADD87F97DB7}">
      <dgm:prSet/>
      <dgm:spPr/>
      <dgm:t>
        <a:bodyPr/>
        <a:lstStyle/>
        <a:p>
          <a:endParaRPr lang="en-US"/>
        </a:p>
      </dgm:t>
    </dgm:pt>
    <dgm:pt modelId="{EAB5581C-6A07-440F-ABF1-016B3BBAF01D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GB" dirty="0"/>
            <a:t>Linkage to CABI Compendium</a:t>
          </a:r>
          <a:endParaRPr lang="en-US" dirty="0"/>
        </a:p>
      </dgm:t>
    </dgm:pt>
    <dgm:pt modelId="{BA2E57FD-3AC7-4218-B311-047CAE096B40}" type="parTrans" cxnId="{563CE2B1-90B9-42C6-A0AB-D9FCCB153C9A}">
      <dgm:prSet/>
      <dgm:spPr/>
      <dgm:t>
        <a:bodyPr/>
        <a:lstStyle/>
        <a:p>
          <a:endParaRPr lang="en-US"/>
        </a:p>
      </dgm:t>
    </dgm:pt>
    <dgm:pt modelId="{A595FC5E-C078-4FA5-83D1-2135469C3F0A}" type="sibTrans" cxnId="{563CE2B1-90B9-42C6-A0AB-D9FCCB153C9A}">
      <dgm:prSet/>
      <dgm:spPr/>
      <dgm:t>
        <a:bodyPr/>
        <a:lstStyle/>
        <a:p>
          <a:endParaRPr lang="en-US"/>
        </a:p>
      </dgm:t>
    </dgm:pt>
    <dgm:pt modelId="{7B7FC039-5B9D-4B6F-AA9E-FBA66B886507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GB" dirty="0"/>
            <a:t>Platform for online and offline team working</a:t>
          </a:r>
          <a:endParaRPr lang="en-US" dirty="0"/>
        </a:p>
      </dgm:t>
    </dgm:pt>
    <dgm:pt modelId="{4D84CE64-E617-4070-9DF0-87706E45E92B}" type="parTrans" cxnId="{5A62A0BB-41EF-4B92-84ED-4698F60D4A02}">
      <dgm:prSet/>
      <dgm:spPr/>
      <dgm:t>
        <a:bodyPr/>
        <a:lstStyle/>
        <a:p>
          <a:endParaRPr lang="en-US"/>
        </a:p>
      </dgm:t>
    </dgm:pt>
    <dgm:pt modelId="{4EEA0FD3-4D95-435F-BDDD-4D5877E156AA}" type="sibTrans" cxnId="{5A62A0BB-41EF-4B92-84ED-4698F60D4A02}">
      <dgm:prSet/>
      <dgm:spPr/>
      <dgm:t>
        <a:bodyPr/>
        <a:lstStyle/>
        <a:p>
          <a:endParaRPr lang="en-US"/>
        </a:p>
      </dgm:t>
    </dgm:pt>
    <dgm:pt modelId="{4EAF9477-4C2B-4F59-B37D-3926683B0292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GB" dirty="0"/>
            <a:t>English and </a:t>
          </a:r>
          <a:r>
            <a:rPr lang="en-GB" dirty="0">
              <a:latin typeface="Arial" panose="020B0604020202020204"/>
            </a:rPr>
            <a:t>French</a:t>
          </a:r>
          <a:endParaRPr lang="en-US" dirty="0">
            <a:latin typeface="Arial" panose="020B0604020202020204"/>
          </a:endParaRPr>
        </a:p>
      </dgm:t>
    </dgm:pt>
    <dgm:pt modelId="{D4684F29-F64D-4AB3-AB33-D03E70EBEE7B}" type="parTrans" cxnId="{C7AF32FF-890B-4484-85F5-CBDF0A3708E2}">
      <dgm:prSet/>
      <dgm:spPr/>
      <dgm:t>
        <a:bodyPr/>
        <a:lstStyle/>
        <a:p>
          <a:endParaRPr lang="en-US"/>
        </a:p>
      </dgm:t>
    </dgm:pt>
    <dgm:pt modelId="{E0D2FFFA-C8F0-4997-91C6-C28DDF50B022}" type="sibTrans" cxnId="{C7AF32FF-890B-4484-85F5-CBDF0A3708E2}">
      <dgm:prSet/>
      <dgm:spPr/>
      <dgm:t>
        <a:bodyPr/>
        <a:lstStyle/>
        <a:p>
          <a:endParaRPr lang="en-US"/>
        </a:p>
      </dgm:t>
    </dgm:pt>
    <dgm:pt modelId="{11988587-62A8-43E2-BCE3-448E5F5E783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Training programme</a:t>
          </a:r>
          <a:endParaRPr lang="en-US" dirty="0"/>
        </a:p>
      </dgm:t>
    </dgm:pt>
    <dgm:pt modelId="{02F7EFAA-8E17-420F-8B3D-10B5C509B54C}" type="parTrans" cxnId="{BF195103-2697-418F-8EBE-1D7A465CBCE6}">
      <dgm:prSet/>
      <dgm:spPr/>
      <dgm:t>
        <a:bodyPr/>
        <a:lstStyle/>
        <a:p>
          <a:endParaRPr lang="en-US"/>
        </a:p>
      </dgm:t>
    </dgm:pt>
    <dgm:pt modelId="{5910A782-717C-4062-9FA7-20E599CABFF0}" type="sibTrans" cxnId="{BF195103-2697-418F-8EBE-1D7A465CBCE6}">
      <dgm:prSet/>
      <dgm:spPr/>
      <dgm:t>
        <a:bodyPr/>
        <a:lstStyle/>
        <a:p>
          <a:endParaRPr lang="en-US"/>
        </a:p>
      </dgm:t>
    </dgm:pt>
    <dgm:pt modelId="{184C0A4C-81E9-4CD7-9433-B24DEBA3384C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GB" dirty="0"/>
            <a:t>Purpose and overview of PRA</a:t>
          </a:r>
          <a:endParaRPr lang="en-US" dirty="0"/>
        </a:p>
      </dgm:t>
    </dgm:pt>
    <dgm:pt modelId="{691E34F9-14E8-410F-82FF-D356CA317A8B}" type="parTrans" cxnId="{C081DEEE-14F4-4FBF-9E93-215085184232}">
      <dgm:prSet/>
      <dgm:spPr/>
      <dgm:t>
        <a:bodyPr/>
        <a:lstStyle/>
        <a:p>
          <a:endParaRPr lang="en-US"/>
        </a:p>
      </dgm:t>
    </dgm:pt>
    <dgm:pt modelId="{D8204B7C-1DAF-49FD-97C9-9656AE3D3CA3}" type="sibTrans" cxnId="{C081DEEE-14F4-4FBF-9E93-215085184232}">
      <dgm:prSet/>
      <dgm:spPr/>
      <dgm:t>
        <a:bodyPr/>
        <a:lstStyle/>
        <a:p>
          <a:endParaRPr lang="en-US"/>
        </a:p>
      </dgm:t>
    </dgm:pt>
    <dgm:pt modelId="{5C709596-EC8B-4805-96E1-5478D883D725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GB" dirty="0"/>
            <a:t>Simple lead-in using Horizon Scanning Tool</a:t>
          </a:r>
          <a:endParaRPr lang="en-US" dirty="0"/>
        </a:p>
      </dgm:t>
    </dgm:pt>
    <dgm:pt modelId="{84E32543-2782-45F1-8233-FD8362905B36}" type="parTrans" cxnId="{74D321BF-54A1-44B6-B327-CAFE6AB65B68}">
      <dgm:prSet/>
      <dgm:spPr/>
      <dgm:t>
        <a:bodyPr/>
        <a:lstStyle/>
        <a:p>
          <a:endParaRPr lang="en-US"/>
        </a:p>
      </dgm:t>
    </dgm:pt>
    <dgm:pt modelId="{D772ADA4-0CA8-4DFF-96BC-3F68EC36959A}" type="sibTrans" cxnId="{74D321BF-54A1-44B6-B327-CAFE6AB65B68}">
      <dgm:prSet/>
      <dgm:spPr/>
      <dgm:t>
        <a:bodyPr/>
        <a:lstStyle/>
        <a:p>
          <a:endParaRPr lang="en-US"/>
        </a:p>
      </dgm:t>
    </dgm:pt>
    <dgm:pt modelId="{2A84DDA0-D144-488B-A550-D7FF8A3F79D1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GB" dirty="0"/>
            <a:t>Stage-by-stage theory followed by group work</a:t>
          </a:r>
          <a:endParaRPr lang="en-US" dirty="0"/>
        </a:p>
      </dgm:t>
    </dgm:pt>
    <dgm:pt modelId="{72E319E1-D65B-438F-8255-648D1D001F77}" type="parTrans" cxnId="{B91CDF32-4804-4AB8-AF63-DE8F2A270832}">
      <dgm:prSet/>
      <dgm:spPr/>
      <dgm:t>
        <a:bodyPr/>
        <a:lstStyle/>
        <a:p>
          <a:endParaRPr lang="en-US"/>
        </a:p>
      </dgm:t>
    </dgm:pt>
    <dgm:pt modelId="{3358DDE6-AABF-4239-96F7-0B81404E9448}" type="sibTrans" cxnId="{B91CDF32-4804-4AB8-AF63-DE8F2A270832}">
      <dgm:prSet/>
      <dgm:spPr/>
      <dgm:t>
        <a:bodyPr/>
        <a:lstStyle/>
        <a:p>
          <a:endParaRPr lang="en-US"/>
        </a:p>
      </dgm:t>
    </dgm:pt>
    <dgm:pt modelId="{7AD1B57F-7F66-4798-91CD-074C09C5B07C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GB" dirty="0"/>
            <a:t>Draft PRAs prioritised by participants</a:t>
          </a:r>
          <a:endParaRPr lang="en-US" dirty="0"/>
        </a:p>
      </dgm:t>
    </dgm:pt>
    <dgm:pt modelId="{6134B64A-791E-4CCB-AC02-5ADB04D8F5B2}" type="parTrans" cxnId="{D0257411-223B-4B43-9131-523D27F09B45}">
      <dgm:prSet/>
      <dgm:spPr/>
      <dgm:t>
        <a:bodyPr/>
        <a:lstStyle/>
        <a:p>
          <a:endParaRPr lang="en-US"/>
        </a:p>
      </dgm:t>
    </dgm:pt>
    <dgm:pt modelId="{1B6C15C4-2DC6-43B5-B39B-A32738E47A87}" type="sibTrans" cxnId="{D0257411-223B-4B43-9131-523D27F09B45}">
      <dgm:prSet/>
      <dgm:spPr/>
      <dgm:t>
        <a:bodyPr/>
        <a:lstStyle/>
        <a:p>
          <a:endParaRPr lang="en-US"/>
        </a:p>
      </dgm:t>
    </dgm:pt>
    <dgm:pt modelId="{7C117EFD-68CA-4D76-9B2A-87BF784EE48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Training partnerships</a:t>
          </a:r>
          <a:endParaRPr lang="en-US" dirty="0"/>
        </a:p>
      </dgm:t>
    </dgm:pt>
    <dgm:pt modelId="{C2F632E7-AAB2-4D73-8120-753A86AE08C3}" type="parTrans" cxnId="{52B1917C-3ED8-4BE4-84C3-7B204664BDF9}">
      <dgm:prSet/>
      <dgm:spPr/>
      <dgm:t>
        <a:bodyPr/>
        <a:lstStyle/>
        <a:p>
          <a:endParaRPr lang="en-US"/>
        </a:p>
      </dgm:t>
    </dgm:pt>
    <dgm:pt modelId="{84DFD0B3-B4E9-4A65-A1D2-6FAACC744A32}" type="sibTrans" cxnId="{52B1917C-3ED8-4BE4-84C3-7B204664BDF9}">
      <dgm:prSet/>
      <dgm:spPr/>
      <dgm:t>
        <a:bodyPr/>
        <a:lstStyle/>
        <a:p>
          <a:endParaRPr lang="en-US"/>
        </a:p>
      </dgm:t>
    </dgm:pt>
    <dgm:pt modelId="{3F9DAC7A-F701-4BE1-9763-C1696EA767BF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GB" dirty="0"/>
            <a:t>COLEAD </a:t>
          </a:r>
        </a:p>
        <a:p>
          <a:pPr algn="l">
            <a:lnSpc>
              <a:spcPct val="100000"/>
            </a:lnSpc>
          </a:pPr>
          <a:r>
            <a:rPr lang="en-GB" dirty="0"/>
            <a:t>FAO</a:t>
          </a:r>
        </a:p>
        <a:p>
          <a:pPr algn="l">
            <a:lnSpc>
              <a:spcPct val="100000"/>
            </a:lnSpc>
          </a:pPr>
          <a:r>
            <a:rPr lang="en-GB" dirty="0"/>
            <a:t>GB NNSS</a:t>
          </a:r>
          <a:endParaRPr lang="en-US" dirty="0"/>
        </a:p>
      </dgm:t>
    </dgm:pt>
    <dgm:pt modelId="{0663E43F-7F68-4989-BA11-932D7A3C5DF0}" type="parTrans" cxnId="{8F84A374-FBC6-4B7C-B44C-00DEF6D99341}">
      <dgm:prSet/>
      <dgm:spPr/>
      <dgm:t>
        <a:bodyPr/>
        <a:lstStyle/>
        <a:p>
          <a:endParaRPr lang="en-US"/>
        </a:p>
      </dgm:t>
    </dgm:pt>
    <dgm:pt modelId="{FC66620B-6B9B-4CA6-9CBF-6AF4327C6BB0}" type="sibTrans" cxnId="{8F84A374-FBC6-4B7C-B44C-00DEF6D99341}">
      <dgm:prSet/>
      <dgm:spPr/>
      <dgm:t>
        <a:bodyPr/>
        <a:lstStyle/>
        <a:p>
          <a:endParaRPr lang="en-US"/>
        </a:p>
      </dgm:t>
    </dgm:pt>
    <dgm:pt modelId="{93A0E13C-BF4E-4290-80D7-49E6DFF7CD7D}">
      <dgm:prSet phldr="0"/>
      <dgm:spPr/>
      <dgm:t>
        <a:bodyPr/>
        <a:lstStyle/>
        <a:p>
          <a:pPr algn="l">
            <a:lnSpc>
              <a:spcPct val="100000"/>
            </a:lnSpc>
          </a:pPr>
          <a:r>
            <a:rPr lang="en-US" dirty="0"/>
            <a:t>Continuing development</a:t>
          </a:r>
        </a:p>
      </dgm:t>
    </dgm:pt>
    <dgm:pt modelId="{B1599249-65D2-43A3-9487-AC5E994AFCEA}" type="parTrans" cxnId="{0D1DB562-85A0-4F4D-86E0-5A4685FECF44}">
      <dgm:prSet/>
      <dgm:spPr/>
      <dgm:t>
        <a:bodyPr/>
        <a:lstStyle/>
        <a:p>
          <a:endParaRPr lang="en-GB"/>
        </a:p>
      </dgm:t>
    </dgm:pt>
    <dgm:pt modelId="{39DB0F1C-FAAB-41CA-8649-E6BBD1D52C6A}" type="sibTrans" cxnId="{0D1DB562-85A0-4F4D-86E0-5A4685FECF44}">
      <dgm:prSet/>
      <dgm:spPr/>
      <dgm:t>
        <a:bodyPr/>
        <a:lstStyle/>
        <a:p>
          <a:endParaRPr lang="en-GB"/>
        </a:p>
      </dgm:t>
    </dgm:pt>
    <dgm:pt modelId="{D7AA73D5-1B2C-4678-8DB5-F1D2C4956EAD}" type="pres">
      <dgm:prSet presAssocID="{9CB434FD-CE09-4958-BFCA-67F5A037AD37}" presName="root" presStyleCnt="0">
        <dgm:presLayoutVars>
          <dgm:dir/>
          <dgm:resizeHandles val="exact"/>
        </dgm:presLayoutVars>
      </dgm:prSet>
      <dgm:spPr/>
    </dgm:pt>
    <dgm:pt modelId="{BA7B94FB-082F-42FF-9199-BEE75F31D074}" type="pres">
      <dgm:prSet presAssocID="{62E48F4C-1ED9-41C1-BD6F-FB551EBE0F3D}" presName="compNode" presStyleCnt="0"/>
      <dgm:spPr/>
    </dgm:pt>
    <dgm:pt modelId="{04ACFBD7-2257-4272-8CB1-044B8B16CB1A}" type="pres">
      <dgm:prSet presAssocID="{62E48F4C-1ED9-41C1-BD6F-FB551EBE0F3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835B65F-6D55-4F0C-9386-604EF7187CBF}" type="pres">
      <dgm:prSet presAssocID="{62E48F4C-1ED9-41C1-BD6F-FB551EBE0F3D}" presName="iconSpace" presStyleCnt="0"/>
      <dgm:spPr/>
    </dgm:pt>
    <dgm:pt modelId="{92CD817F-772C-477C-A8E4-E20C92FB81E8}" type="pres">
      <dgm:prSet presAssocID="{62E48F4C-1ED9-41C1-BD6F-FB551EBE0F3D}" presName="parTx" presStyleLbl="revTx" presStyleIdx="0" presStyleCnt="6">
        <dgm:presLayoutVars>
          <dgm:chMax val="0"/>
          <dgm:chPref val="0"/>
        </dgm:presLayoutVars>
      </dgm:prSet>
      <dgm:spPr/>
    </dgm:pt>
    <dgm:pt modelId="{8EFD4DC8-4A03-410E-A3FA-2B4BB9AA9D04}" type="pres">
      <dgm:prSet presAssocID="{62E48F4C-1ED9-41C1-BD6F-FB551EBE0F3D}" presName="txSpace" presStyleCnt="0"/>
      <dgm:spPr/>
    </dgm:pt>
    <dgm:pt modelId="{519808F6-B49D-4471-B74F-AEBC0CBDF1B6}" type="pres">
      <dgm:prSet presAssocID="{62E48F4C-1ED9-41C1-BD6F-FB551EBE0F3D}" presName="desTx" presStyleLbl="revTx" presStyleIdx="1" presStyleCnt="6">
        <dgm:presLayoutVars/>
      </dgm:prSet>
      <dgm:spPr/>
    </dgm:pt>
    <dgm:pt modelId="{F877AC8A-B4C1-486B-828B-155FF0504628}" type="pres">
      <dgm:prSet presAssocID="{EC8C3D8D-B028-49DE-B16F-A12240C3FD0C}" presName="sibTrans" presStyleCnt="0"/>
      <dgm:spPr/>
    </dgm:pt>
    <dgm:pt modelId="{22754975-2762-43CC-B28A-7D8972E21255}" type="pres">
      <dgm:prSet presAssocID="{11988587-62A8-43E2-BCE3-448E5F5E7838}" presName="compNode" presStyleCnt="0"/>
      <dgm:spPr/>
    </dgm:pt>
    <dgm:pt modelId="{D13CC04D-1CC6-4B65-8D62-F0CA7B8DF674}" type="pres">
      <dgm:prSet presAssocID="{11988587-62A8-43E2-BCE3-448E5F5E7838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66AB92B-80B7-4707-9E0F-477D8DBD0003}" type="pres">
      <dgm:prSet presAssocID="{11988587-62A8-43E2-BCE3-448E5F5E7838}" presName="iconSpace" presStyleCnt="0"/>
      <dgm:spPr/>
    </dgm:pt>
    <dgm:pt modelId="{478BA3DB-BF45-4E93-BDBE-0567691018E3}" type="pres">
      <dgm:prSet presAssocID="{11988587-62A8-43E2-BCE3-448E5F5E7838}" presName="parTx" presStyleLbl="revTx" presStyleIdx="2" presStyleCnt="6">
        <dgm:presLayoutVars>
          <dgm:chMax val="0"/>
          <dgm:chPref val="0"/>
        </dgm:presLayoutVars>
      </dgm:prSet>
      <dgm:spPr/>
    </dgm:pt>
    <dgm:pt modelId="{3E0C2B6E-9B7B-4F4F-8D80-64FB5A64772E}" type="pres">
      <dgm:prSet presAssocID="{11988587-62A8-43E2-BCE3-448E5F5E7838}" presName="txSpace" presStyleCnt="0"/>
      <dgm:spPr/>
    </dgm:pt>
    <dgm:pt modelId="{0CE426EF-C2E6-444C-B711-2B2F7804395D}" type="pres">
      <dgm:prSet presAssocID="{11988587-62A8-43E2-BCE3-448E5F5E7838}" presName="desTx" presStyleLbl="revTx" presStyleIdx="3" presStyleCnt="6">
        <dgm:presLayoutVars/>
      </dgm:prSet>
      <dgm:spPr/>
    </dgm:pt>
    <dgm:pt modelId="{28E803C2-32C0-45D1-A8BD-54F4F73E6B49}" type="pres">
      <dgm:prSet presAssocID="{5910A782-717C-4062-9FA7-20E599CABFF0}" presName="sibTrans" presStyleCnt="0"/>
      <dgm:spPr/>
    </dgm:pt>
    <dgm:pt modelId="{B240AA57-D60A-4938-A15E-C29FC2C3E4D0}" type="pres">
      <dgm:prSet presAssocID="{7C117EFD-68CA-4D76-9B2A-87BF784EE483}" presName="compNode" presStyleCnt="0"/>
      <dgm:spPr/>
    </dgm:pt>
    <dgm:pt modelId="{231B5AF1-7F20-4D93-8FC7-A4DAD43725C8}" type="pres">
      <dgm:prSet presAssocID="{7C117EFD-68CA-4D76-9B2A-87BF784EE483}" presName="iconRect" presStyleLbl="node1" presStyleIdx="2" presStyleCnt="3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B465084-763C-4144-B526-656CBA35140E}" type="pres">
      <dgm:prSet presAssocID="{7C117EFD-68CA-4D76-9B2A-87BF784EE483}" presName="iconSpace" presStyleCnt="0"/>
      <dgm:spPr/>
    </dgm:pt>
    <dgm:pt modelId="{7538A957-524A-452A-A5C3-6F2DF7312C1A}" type="pres">
      <dgm:prSet presAssocID="{7C117EFD-68CA-4D76-9B2A-87BF784EE483}" presName="parTx" presStyleLbl="revTx" presStyleIdx="4" presStyleCnt="6">
        <dgm:presLayoutVars>
          <dgm:chMax val="0"/>
          <dgm:chPref val="0"/>
        </dgm:presLayoutVars>
      </dgm:prSet>
      <dgm:spPr/>
    </dgm:pt>
    <dgm:pt modelId="{E00D6A41-99ED-4842-91A5-77E21A926A70}" type="pres">
      <dgm:prSet presAssocID="{7C117EFD-68CA-4D76-9B2A-87BF784EE483}" presName="txSpace" presStyleCnt="0"/>
      <dgm:spPr/>
    </dgm:pt>
    <dgm:pt modelId="{8FE6028C-6DFC-4D15-9674-5BBF25E993DE}" type="pres">
      <dgm:prSet presAssocID="{7C117EFD-68CA-4D76-9B2A-87BF784EE483}" presName="desTx" presStyleLbl="revTx" presStyleIdx="5" presStyleCnt="6">
        <dgm:presLayoutVars/>
      </dgm:prSet>
      <dgm:spPr/>
    </dgm:pt>
  </dgm:ptLst>
  <dgm:cxnLst>
    <dgm:cxn modelId="{BF195103-2697-418F-8EBE-1D7A465CBCE6}" srcId="{9CB434FD-CE09-4958-BFCA-67F5A037AD37}" destId="{11988587-62A8-43E2-BCE3-448E5F5E7838}" srcOrd="1" destOrd="0" parTransId="{02F7EFAA-8E17-420F-8B3D-10B5C509B54C}" sibTransId="{5910A782-717C-4062-9FA7-20E599CABFF0}"/>
    <dgm:cxn modelId="{D504900B-DA54-4FA4-82C7-267EBC93BE9A}" type="presOf" srcId="{B19B577F-0100-4F3B-AF03-2DD1DC87CE20}" destId="{519808F6-B49D-4471-B74F-AEBC0CBDF1B6}" srcOrd="0" destOrd="0" presId="urn:microsoft.com/office/officeart/2018/5/layout/CenteredIconLabelDescriptionList"/>
    <dgm:cxn modelId="{D0257411-223B-4B43-9131-523D27F09B45}" srcId="{11988587-62A8-43E2-BCE3-448E5F5E7838}" destId="{7AD1B57F-7F66-4798-91CD-074C09C5B07C}" srcOrd="3" destOrd="0" parTransId="{6134B64A-791E-4CCB-AC02-5ADB04D8F5B2}" sibTransId="{1B6C15C4-2DC6-43B5-B39B-A32738E47A87}"/>
    <dgm:cxn modelId="{07374222-8F5C-446F-B40A-66B64A8CE728}" type="presOf" srcId="{2A84DDA0-D144-488B-A550-D7FF8A3F79D1}" destId="{0CE426EF-C2E6-444C-B711-2B2F7804395D}" srcOrd="0" destOrd="2" presId="urn:microsoft.com/office/officeart/2018/5/layout/CenteredIconLabelDescriptionList"/>
    <dgm:cxn modelId="{AD373325-45D9-4129-8A84-B5C32E592AD9}" type="presOf" srcId="{4EAF9477-4C2B-4F59-B37D-3926683B0292}" destId="{519808F6-B49D-4471-B74F-AEBC0CBDF1B6}" srcOrd="0" destOrd="3" presId="urn:microsoft.com/office/officeart/2018/5/layout/CenteredIconLabelDescriptionList"/>
    <dgm:cxn modelId="{B91CDF32-4804-4AB8-AF63-DE8F2A270832}" srcId="{11988587-62A8-43E2-BCE3-448E5F5E7838}" destId="{2A84DDA0-D144-488B-A550-D7FF8A3F79D1}" srcOrd="2" destOrd="0" parTransId="{72E319E1-D65B-438F-8255-648D1D001F77}" sibTransId="{3358DDE6-AABF-4239-96F7-0B81404E9448}"/>
    <dgm:cxn modelId="{F34A6339-02A9-4FF9-9AE6-4B96D9DFD791}" type="presOf" srcId="{5C709596-EC8B-4805-96E1-5478D883D725}" destId="{0CE426EF-C2E6-444C-B711-2B2F7804395D}" srcOrd="0" destOrd="1" presId="urn:microsoft.com/office/officeart/2018/5/layout/CenteredIconLabelDescriptionList"/>
    <dgm:cxn modelId="{0D1DB562-85A0-4F4D-86E0-5A4685FECF44}" srcId="{62E48F4C-1ED9-41C1-BD6F-FB551EBE0F3D}" destId="{93A0E13C-BF4E-4290-80D7-49E6DFF7CD7D}" srcOrd="4" destOrd="0" parTransId="{B1599249-65D2-43A3-9487-AC5E994AFCEA}" sibTransId="{39DB0F1C-FAAB-41CA-8649-E6BBD1D52C6A}"/>
    <dgm:cxn modelId="{ABD8F969-BB81-40B3-8359-0B2BB0DE0E1A}" srcId="{9CB434FD-CE09-4958-BFCA-67F5A037AD37}" destId="{62E48F4C-1ED9-41C1-BD6F-FB551EBE0F3D}" srcOrd="0" destOrd="0" parTransId="{33BE8BC6-5E4F-4A13-9469-236A7CB30F13}" sibTransId="{EC8C3D8D-B028-49DE-B16F-A12240C3FD0C}"/>
    <dgm:cxn modelId="{1DFCD072-7897-406F-BB28-9ADD87F97DB7}" srcId="{62E48F4C-1ED9-41C1-BD6F-FB551EBE0F3D}" destId="{B19B577F-0100-4F3B-AF03-2DD1DC87CE20}" srcOrd="0" destOrd="0" parTransId="{6DCA30AE-0170-488F-90DF-9EF234AA781D}" sibTransId="{1FA53302-3CE5-4ACE-8CF6-74C3B11326E6}"/>
    <dgm:cxn modelId="{8F84A374-FBC6-4B7C-B44C-00DEF6D99341}" srcId="{7C117EFD-68CA-4D76-9B2A-87BF784EE483}" destId="{3F9DAC7A-F701-4BE1-9763-C1696EA767BF}" srcOrd="0" destOrd="0" parTransId="{0663E43F-7F68-4989-BA11-932D7A3C5DF0}" sibTransId="{FC66620B-6B9B-4CA6-9CBF-6AF4327C6BB0}"/>
    <dgm:cxn modelId="{BBAA737A-13E5-4DBE-AB03-98252DC65DE2}" type="presOf" srcId="{7C117EFD-68CA-4D76-9B2A-87BF784EE483}" destId="{7538A957-524A-452A-A5C3-6F2DF7312C1A}" srcOrd="0" destOrd="0" presId="urn:microsoft.com/office/officeart/2018/5/layout/CenteredIconLabelDescriptionList"/>
    <dgm:cxn modelId="{52B1917C-3ED8-4BE4-84C3-7B204664BDF9}" srcId="{9CB434FD-CE09-4958-BFCA-67F5A037AD37}" destId="{7C117EFD-68CA-4D76-9B2A-87BF784EE483}" srcOrd="2" destOrd="0" parTransId="{C2F632E7-AAB2-4D73-8120-753A86AE08C3}" sibTransId="{84DFD0B3-B4E9-4A65-A1D2-6FAACC744A32}"/>
    <dgm:cxn modelId="{C8F1E083-863F-468A-9162-87700EEED446}" type="presOf" srcId="{7B7FC039-5B9D-4B6F-AA9E-FBA66B886507}" destId="{519808F6-B49D-4471-B74F-AEBC0CBDF1B6}" srcOrd="0" destOrd="2" presId="urn:microsoft.com/office/officeart/2018/5/layout/CenteredIconLabelDescriptionList"/>
    <dgm:cxn modelId="{8B7B5E88-92E0-468A-9187-409C778503FB}" type="presOf" srcId="{7AD1B57F-7F66-4798-91CD-074C09C5B07C}" destId="{0CE426EF-C2E6-444C-B711-2B2F7804395D}" srcOrd="0" destOrd="3" presId="urn:microsoft.com/office/officeart/2018/5/layout/CenteredIconLabelDescriptionList"/>
    <dgm:cxn modelId="{5D4F6C89-8151-47E5-A9F2-745918353640}" type="presOf" srcId="{11988587-62A8-43E2-BCE3-448E5F5E7838}" destId="{478BA3DB-BF45-4E93-BDBE-0567691018E3}" srcOrd="0" destOrd="0" presId="urn:microsoft.com/office/officeart/2018/5/layout/CenteredIconLabelDescriptionList"/>
    <dgm:cxn modelId="{CF3D459B-2972-4821-BFFD-08F99F47FC1D}" type="presOf" srcId="{62E48F4C-1ED9-41C1-BD6F-FB551EBE0F3D}" destId="{92CD817F-772C-477C-A8E4-E20C92FB81E8}" srcOrd="0" destOrd="0" presId="urn:microsoft.com/office/officeart/2018/5/layout/CenteredIconLabelDescriptionList"/>
    <dgm:cxn modelId="{4F2F67B1-22AD-4FAB-9BF7-A2E6EA22CDD1}" type="presOf" srcId="{184C0A4C-81E9-4CD7-9433-B24DEBA3384C}" destId="{0CE426EF-C2E6-444C-B711-2B2F7804395D}" srcOrd="0" destOrd="0" presId="urn:microsoft.com/office/officeart/2018/5/layout/CenteredIconLabelDescriptionList"/>
    <dgm:cxn modelId="{563CE2B1-90B9-42C6-A0AB-D9FCCB153C9A}" srcId="{62E48F4C-1ED9-41C1-BD6F-FB551EBE0F3D}" destId="{EAB5581C-6A07-440F-ABF1-016B3BBAF01D}" srcOrd="1" destOrd="0" parTransId="{BA2E57FD-3AC7-4218-B311-047CAE096B40}" sibTransId="{A595FC5E-C078-4FA5-83D1-2135469C3F0A}"/>
    <dgm:cxn modelId="{5A62A0BB-41EF-4B92-84ED-4698F60D4A02}" srcId="{62E48F4C-1ED9-41C1-BD6F-FB551EBE0F3D}" destId="{7B7FC039-5B9D-4B6F-AA9E-FBA66B886507}" srcOrd="2" destOrd="0" parTransId="{4D84CE64-E617-4070-9DF0-87706E45E92B}" sibTransId="{4EEA0FD3-4D95-435F-BDDD-4D5877E156AA}"/>
    <dgm:cxn modelId="{915360BD-0DBA-4A0D-B15C-506F15E6EF59}" type="presOf" srcId="{3F9DAC7A-F701-4BE1-9763-C1696EA767BF}" destId="{8FE6028C-6DFC-4D15-9674-5BBF25E993DE}" srcOrd="0" destOrd="0" presId="urn:microsoft.com/office/officeart/2018/5/layout/CenteredIconLabelDescriptionList"/>
    <dgm:cxn modelId="{8970EABE-5ADE-4BFA-A4F5-C7F0DAC0837F}" type="presOf" srcId="{EAB5581C-6A07-440F-ABF1-016B3BBAF01D}" destId="{519808F6-B49D-4471-B74F-AEBC0CBDF1B6}" srcOrd="0" destOrd="1" presId="urn:microsoft.com/office/officeart/2018/5/layout/CenteredIconLabelDescriptionList"/>
    <dgm:cxn modelId="{74D321BF-54A1-44B6-B327-CAFE6AB65B68}" srcId="{11988587-62A8-43E2-BCE3-448E5F5E7838}" destId="{5C709596-EC8B-4805-96E1-5478D883D725}" srcOrd="1" destOrd="0" parTransId="{84E32543-2782-45F1-8233-FD8362905B36}" sibTransId="{D772ADA4-0CA8-4DFF-96BC-3F68EC36959A}"/>
    <dgm:cxn modelId="{D22041D6-2F67-4E53-BFA5-856A028BD937}" type="presOf" srcId="{93A0E13C-BF4E-4290-80D7-49E6DFF7CD7D}" destId="{519808F6-B49D-4471-B74F-AEBC0CBDF1B6}" srcOrd="0" destOrd="4" presId="urn:microsoft.com/office/officeart/2018/5/layout/CenteredIconLabelDescriptionList"/>
    <dgm:cxn modelId="{0994D9E5-531A-4931-A42B-C7E7FBED2226}" type="presOf" srcId="{9CB434FD-CE09-4958-BFCA-67F5A037AD37}" destId="{D7AA73D5-1B2C-4678-8DB5-F1D2C4956EAD}" srcOrd="0" destOrd="0" presId="urn:microsoft.com/office/officeart/2018/5/layout/CenteredIconLabelDescriptionList"/>
    <dgm:cxn modelId="{C081DEEE-14F4-4FBF-9E93-215085184232}" srcId="{11988587-62A8-43E2-BCE3-448E5F5E7838}" destId="{184C0A4C-81E9-4CD7-9433-B24DEBA3384C}" srcOrd="0" destOrd="0" parTransId="{691E34F9-14E8-410F-82FF-D356CA317A8B}" sibTransId="{D8204B7C-1DAF-49FD-97C9-9656AE3D3CA3}"/>
    <dgm:cxn modelId="{C7AF32FF-890B-4484-85F5-CBDF0A3708E2}" srcId="{62E48F4C-1ED9-41C1-BD6F-FB551EBE0F3D}" destId="{4EAF9477-4C2B-4F59-B37D-3926683B0292}" srcOrd="3" destOrd="0" parTransId="{D4684F29-F64D-4AB3-AB33-D03E70EBEE7B}" sibTransId="{E0D2FFFA-C8F0-4997-91C6-C28DDF50B022}"/>
    <dgm:cxn modelId="{96963E3C-2089-4969-821E-C7665C5CD6AD}" type="presParOf" srcId="{D7AA73D5-1B2C-4678-8DB5-F1D2C4956EAD}" destId="{BA7B94FB-082F-42FF-9199-BEE75F31D074}" srcOrd="0" destOrd="0" presId="urn:microsoft.com/office/officeart/2018/5/layout/CenteredIconLabelDescriptionList"/>
    <dgm:cxn modelId="{27BAD657-D708-48D3-9B4B-FC08579CA799}" type="presParOf" srcId="{BA7B94FB-082F-42FF-9199-BEE75F31D074}" destId="{04ACFBD7-2257-4272-8CB1-044B8B16CB1A}" srcOrd="0" destOrd="0" presId="urn:microsoft.com/office/officeart/2018/5/layout/CenteredIconLabelDescriptionList"/>
    <dgm:cxn modelId="{2F02BD76-547D-4B53-A991-22A01C4B7A8D}" type="presParOf" srcId="{BA7B94FB-082F-42FF-9199-BEE75F31D074}" destId="{3835B65F-6D55-4F0C-9386-604EF7187CBF}" srcOrd="1" destOrd="0" presId="urn:microsoft.com/office/officeart/2018/5/layout/CenteredIconLabelDescriptionList"/>
    <dgm:cxn modelId="{D376F7F5-3D48-471A-93C6-A4554F28D5C6}" type="presParOf" srcId="{BA7B94FB-082F-42FF-9199-BEE75F31D074}" destId="{92CD817F-772C-477C-A8E4-E20C92FB81E8}" srcOrd="2" destOrd="0" presId="urn:microsoft.com/office/officeart/2018/5/layout/CenteredIconLabelDescriptionList"/>
    <dgm:cxn modelId="{CE245ED4-77EC-4D82-B582-5137CB7CA333}" type="presParOf" srcId="{BA7B94FB-082F-42FF-9199-BEE75F31D074}" destId="{8EFD4DC8-4A03-410E-A3FA-2B4BB9AA9D04}" srcOrd="3" destOrd="0" presId="urn:microsoft.com/office/officeart/2018/5/layout/CenteredIconLabelDescriptionList"/>
    <dgm:cxn modelId="{A2546F57-CEF6-4F89-BADB-AD93949E617E}" type="presParOf" srcId="{BA7B94FB-082F-42FF-9199-BEE75F31D074}" destId="{519808F6-B49D-4471-B74F-AEBC0CBDF1B6}" srcOrd="4" destOrd="0" presId="urn:microsoft.com/office/officeart/2018/5/layout/CenteredIconLabelDescriptionList"/>
    <dgm:cxn modelId="{E47F2C5B-AABD-42BB-BDB6-4D598D278E26}" type="presParOf" srcId="{D7AA73D5-1B2C-4678-8DB5-F1D2C4956EAD}" destId="{F877AC8A-B4C1-486B-828B-155FF0504628}" srcOrd="1" destOrd="0" presId="urn:microsoft.com/office/officeart/2018/5/layout/CenteredIconLabelDescriptionList"/>
    <dgm:cxn modelId="{287D0BC5-5F08-41C6-86EE-E7EE696B9ABB}" type="presParOf" srcId="{D7AA73D5-1B2C-4678-8DB5-F1D2C4956EAD}" destId="{22754975-2762-43CC-B28A-7D8972E21255}" srcOrd="2" destOrd="0" presId="urn:microsoft.com/office/officeart/2018/5/layout/CenteredIconLabelDescriptionList"/>
    <dgm:cxn modelId="{7A22F3E1-AA8F-4217-9754-987E36A0AB8B}" type="presParOf" srcId="{22754975-2762-43CC-B28A-7D8972E21255}" destId="{D13CC04D-1CC6-4B65-8D62-F0CA7B8DF674}" srcOrd="0" destOrd="0" presId="urn:microsoft.com/office/officeart/2018/5/layout/CenteredIconLabelDescriptionList"/>
    <dgm:cxn modelId="{513520B6-DA5C-4EC5-A89E-427276225331}" type="presParOf" srcId="{22754975-2762-43CC-B28A-7D8972E21255}" destId="{D66AB92B-80B7-4707-9E0F-477D8DBD0003}" srcOrd="1" destOrd="0" presId="urn:microsoft.com/office/officeart/2018/5/layout/CenteredIconLabelDescriptionList"/>
    <dgm:cxn modelId="{781F4D40-A54B-495E-956B-9AD1109DE77C}" type="presParOf" srcId="{22754975-2762-43CC-B28A-7D8972E21255}" destId="{478BA3DB-BF45-4E93-BDBE-0567691018E3}" srcOrd="2" destOrd="0" presId="urn:microsoft.com/office/officeart/2018/5/layout/CenteredIconLabelDescriptionList"/>
    <dgm:cxn modelId="{280E3C8D-E1E8-44E2-A0AF-384C05621DEF}" type="presParOf" srcId="{22754975-2762-43CC-B28A-7D8972E21255}" destId="{3E0C2B6E-9B7B-4F4F-8D80-64FB5A64772E}" srcOrd="3" destOrd="0" presId="urn:microsoft.com/office/officeart/2018/5/layout/CenteredIconLabelDescriptionList"/>
    <dgm:cxn modelId="{6F9B0A78-1AEB-47C2-9D7A-F576FB114FFE}" type="presParOf" srcId="{22754975-2762-43CC-B28A-7D8972E21255}" destId="{0CE426EF-C2E6-444C-B711-2B2F7804395D}" srcOrd="4" destOrd="0" presId="urn:microsoft.com/office/officeart/2018/5/layout/CenteredIconLabelDescriptionList"/>
    <dgm:cxn modelId="{AD6B9BF1-6F80-4B40-BA6A-B9556C5D0752}" type="presParOf" srcId="{D7AA73D5-1B2C-4678-8DB5-F1D2C4956EAD}" destId="{28E803C2-32C0-45D1-A8BD-54F4F73E6B49}" srcOrd="3" destOrd="0" presId="urn:microsoft.com/office/officeart/2018/5/layout/CenteredIconLabelDescriptionList"/>
    <dgm:cxn modelId="{41429C56-F84E-4448-BC15-DB2038BE2AD9}" type="presParOf" srcId="{D7AA73D5-1B2C-4678-8DB5-F1D2C4956EAD}" destId="{B240AA57-D60A-4938-A15E-C29FC2C3E4D0}" srcOrd="4" destOrd="0" presId="urn:microsoft.com/office/officeart/2018/5/layout/CenteredIconLabelDescriptionList"/>
    <dgm:cxn modelId="{62832CD1-4A94-4212-BECA-F7091FDACA3A}" type="presParOf" srcId="{B240AA57-D60A-4938-A15E-C29FC2C3E4D0}" destId="{231B5AF1-7F20-4D93-8FC7-A4DAD43725C8}" srcOrd="0" destOrd="0" presId="urn:microsoft.com/office/officeart/2018/5/layout/CenteredIconLabelDescriptionList"/>
    <dgm:cxn modelId="{DC122CDD-23B0-4374-ABBE-615C9B8E8CC0}" type="presParOf" srcId="{B240AA57-D60A-4938-A15E-C29FC2C3E4D0}" destId="{9B465084-763C-4144-B526-656CBA35140E}" srcOrd="1" destOrd="0" presId="urn:microsoft.com/office/officeart/2018/5/layout/CenteredIconLabelDescriptionList"/>
    <dgm:cxn modelId="{83ED25D0-14C5-4C35-85E6-93DD87E0BCE0}" type="presParOf" srcId="{B240AA57-D60A-4938-A15E-C29FC2C3E4D0}" destId="{7538A957-524A-452A-A5C3-6F2DF7312C1A}" srcOrd="2" destOrd="0" presId="urn:microsoft.com/office/officeart/2018/5/layout/CenteredIconLabelDescriptionList"/>
    <dgm:cxn modelId="{B6287125-04B0-4B12-A09C-F6814ADEB51B}" type="presParOf" srcId="{B240AA57-D60A-4938-A15E-C29FC2C3E4D0}" destId="{E00D6A41-99ED-4842-91A5-77E21A926A70}" srcOrd="3" destOrd="0" presId="urn:microsoft.com/office/officeart/2018/5/layout/CenteredIconLabelDescriptionList"/>
    <dgm:cxn modelId="{30401AD7-7DE2-46B0-97AD-92D0F06F67B1}" type="presParOf" srcId="{B240AA57-D60A-4938-A15E-C29FC2C3E4D0}" destId="{8FE6028C-6DFC-4D15-9674-5BBF25E993D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ED8CB-BBF1-489F-8D8C-2996568F90B5}">
      <dsp:nvSpPr>
        <dsp:cNvPr id="0" name=""/>
        <dsp:cNvSpPr/>
      </dsp:nvSpPr>
      <dsp:spPr>
        <a:xfrm>
          <a:off x="4091812" y="24029"/>
          <a:ext cx="948534" cy="94853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149A1-4F04-416E-BBCA-B88232283E60}">
      <dsp:nvSpPr>
        <dsp:cNvPr id="0" name=""/>
        <dsp:cNvSpPr/>
      </dsp:nvSpPr>
      <dsp:spPr>
        <a:xfrm>
          <a:off x="4291004" y="223219"/>
          <a:ext cx="550149" cy="5501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9D3BB-E3DA-45DE-B8A9-5BCF165DC164}">
      <dsp:nvSpPr>
        <dsp:cNvPr id="0" name=""/>
        <dsp:cNvSpPr/>
      </dsp:nvSpPr>
      <dsp:spPr>
        <a:xfrm>
          <a:off x="5243611" y="24029"/>
          <a:ext cx="2235831" cy="948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Provide a workflow for PRA </a:t>
          </a:r>
          <a:endParaRPr lang="en-US" sz="2100" kern="1200" dirty="0"/>
        </a:p>
      </dsp:txBody>
      <dsp:txXfrm>
        <a:off x="5243611" y="24029"/>
        <a:ext cx="2235831" cy="948534"/>
      </dsp:txXfrm>
    </dsp:sp>
    <dsp:sp modelId="{58D24F0A-298F-44F8-95D9-0F99F4C954DA}">
      <dsp:nvSpPr>
        <dsp:cNvPr id="0" name=""/>
        <dsp:cNvSpPr/>
      </dsp:nvSpPr>
      <dsp:spPr>
        <a:xfrm>
          <a:off x="346982" y="1603376"/>
          <a:ext cx="948534" cy="94853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C3E4F-8F1C-4075-B9E0-7448FFF3B855}">
      <dsp:nvSpPr>
        <dsp:cNvPr id="0" name=""/>
        <dsp:cNvSpPr/>
      </dsp:nvSpPr>
      <dsp:spPr>
        <a:xfrm>
          <a:off x="546173" y="1802562"/>
          <a:ext cx="550149" cy="5501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3AD26-BB4F-4C3E-B415-D5DB792157C2}">
      <dsp:nvSpPr>
        <dsp:cNvPr id="0" name=""/>
        <dsp:cNvSpPr/>
      </dsp:nvSpPr>
      <dsp:spPr>
        <a:xfrm>
          <a:off x="1498781" y="1603376"/>
          <a:ext cx="2235831" cy="948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Increase access to information</a:t>
          </a:r>
          <a:endParaRPr lang="en-US" sz="2100" kern="1200" dirty="0"/>
        </a:p>
      </dsp:txBody>
      <dsp:txXfrm>
        <a:off x="1498781" y="1603376"/>
        <a:ext cx="2235831" cy="948534"/>
      </dsp:txXfrm>
    </dsp:sp>
    <dsp:sp modelId="{78FABCB6-FC2B-4BF7-9408-D39FBF10FED6}">
      <dsp:nvSpPr>
        <dsp:cNvPr id="0" name=""/>
        <dsp:cNvSpPr/>
      </dsp:nvSpPr>
      <dsp:spPr>
        <a:xfrm>
          <a:off x="325352" y="35889"/>
          <a:ext cx="948534" cy="94853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967F5-817C-422D-A8FD-3EF8E7489D8E}">
      <dsp:nvSpPr>
        <dsp:cNvPr id="0" name=""/>
        <dsp:cNvSpPr/>
      </dsp:nvSpPr>
      <dsp:spPr>
        <a:xfrm>
          <a:off x="524545" y="235081"/>
          <a:ext cx="550149" cy="5501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16434-4A6D-4A12-838C-37DF30527B32}">
      <dsp:nvSpPr>
        <dsp:cNvPr id="0" name=""/>
        <dsp:cNvSpPr/>
      </dsp:nvSpPr>
      <dsp:spPr>
        <a:xfrm>
          <a:off x="1477152" y="35889"/>
          <a:ext cx="2235831" cy="948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Assist NPPOs with a challenging task</a:t>
          </a:r>
          <a:endParaRPr lang="en-US" sz="2100" kern="1200" dirty="0"/>
        </a:p>
      </dsp:txBody>
      <dsp:txXfrm>
        <a:off x="1477152" y="35889"/>
        <a:ext cx="2235831" cy="948534"/>
      </dsp:txXfrm>
    </dsp:sp>
    <dsp:sp modelId="{777B3CBE-84FD-465F-818B-3DB53872499F}">
      <dsp:nvSpPr>
        <dsp:cNvPr id="0" name=""/>
        <dsp:cNvSpPr/>
      </dsp:nvSpPr>
      <dsp:spPr>
        <a:xfrm>
          <a:off x="4080783" y="1701401"/>
          <a:ext cx="948534" cy="94853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A325C-5A55-4155-9D90-28A361FA6350}">
      <dsp:nvSpPr>
        <dsp:cNvPr id="0" name=""/>
        <dsp:cNvSpPr/>
      </dsp:nvSpPr>
      <dsp:spPr>
        <a:xfrm>
          <a:off x="4279975" y="1900594"/>
          <a:ext cx="550149" cy="550149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B8E0C-FB84-49A7-AF58-27DE70963D57}">
      <dsp:nvSpPr>
        <dsp:cNvPr id="0" name=""/>
        <dsp:cNvSpPr/>
      </dsp:nvSpPr>
      <dsp:spPr>
        <a:xfrm>
          <a:off x="5232575" y="1701401"/>
          <a:ext cx="2235831" cy="948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Improve decision support</a:t>
          </a:r>
          <a:endParaRPr lang="en-US" sz="2100" kern="1200" dirty="0"/>
        </a:p>
      </dsp:txBody>
      <dsp:txXfrm>
        <a:off x="5232575" y="1701401"/>
        <a:ext cx="2235831" cy="948534"/>
      </dsp:txXfrm>
    </dsp:sp>
    <dsp:sp modelId="{539BAEA0-68AD-46A0-B9D7-A30D072A6486}">
      <dsp:nvSpPr>
        <dsp:cNvPr id="0" name=""/>
        <dsp:cNvSpPr/>
      </dsp:nvSpPr>
      <dsp:spPr>
        <a:xfrm>
          <a:off x="303583" y="3389663"/>
          <a:ext cx="948534" cy="94853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DA85B-051C-4873-9866-C260CBD61B53}">
      <dsp:nvSpPr>
        <dsp:cNvPr id="0" name=""/>
        <dsp:cNvSpPr/>
      </dsp:nvSpPr>
      <dsp:spPr>
        <a:xfrm>
          <a:off x="502776" y="3588855"/>
          <a:ext cx="550149" cy="550149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B5C59-444B-4A44-BF3D-52CA8B9E3E45}">
      <dsp:nvSpPr>
        <dsp:cNvPr id="0" name=""/>
        <dsp:cNvSpPr/>
      </dsp:nvSpPr>
      <dsp:spPr>
        <a:xfrm>
          <a:off x="1455375" y="3389663"/>
          <a:ext cx="2235831" cy="948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Help with documentation</a:t>
          </a:r>
          <a:endParaRPr lang="en-US" sz="2100" kern="1200" dirty="0"/>
        </a:p>
      </dsp:txBody>
      <dsp:txXfrm>
        <a:off x="1455375" y="3389663"/>
        <a:ext cx="2235831" cy="948534"/>
      </dsp:txXfrm>
    </dsp:sp>
    <dsp:sp modelId="{7AB41C20-B70A-4137-B278-DCB00949002B}">
      <dsp:nvSpPr>
        <dsp:cNvPr id="0" name=""/>
        <dsp:cNvSpPr/>
      </dsp:nvSpPr>
      <dsp:spPr>
        <a:xfrm>
          <a:off x="4080783" y="3389663"/>
          <a:ext cx="948534" cy="94853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A4876-42F1-45A7-B575-31746F233486}">
      <dsp:nvSpPr>
        <dsp:cNvPr id="0" name=""/>
        <dsp:cNvSpPr/>
      </dsp:nvSpPr>
      <dsp:spPr>
        <a:xfrm>
          <a:off x="4279975" y="3588855"/>
          <a:ext cx="550149" cy="5501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98068-52A0-49A7-8FBA-35E51D9EDB48}">
      <dsp:nvSpPr>
        <dsp:cNvPr id="0" name=""/>
        <dsp:cNvSpPr/>
      </dsp:nvSpPr>
      <dsp:spPr>
        <a:xfrm>
          <a:off x="5232575" y="3389663"/>
          <a:ext cx="2235831" cy="948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Produce and share PRA reports</a:t>
          </a:r>
          <a:endParaRPr lang="en-US" sz="2100" kern="1200" dirty="0"/>
        </a:p>
      </dsp:txBody>
      <dsp:txXfrm>
        <a:off x="5232575" y="3389663"/>
        <a:ext cx="2235831" cy="948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045F4-2B18-4A8A-BCC1-4C5A6D78E2FB}">
      <dsp:nvSpPr>
        <dsp:cNvPr id="0" name=""/>
        <dsp:cNvSpPr/>
      </dsp:nvSpPr>
      <dsp:spPr>
        <a:xfrm>
          <a:off x="5230" y="864"/>
          <a:ext cx="2378024" cy="254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2018</a:t>
          </a:r>
        </a:p>
      </dsp:txBody>
      <dsp:txXfrm>
        <a:off x="5230" y="864"/>
        <a:ext cx="2378024" cy="951209"/>
      </dsp:txXfrm>
    </dsp:sp>
    <dsp:sp modelId="{D680460B-2D36-4378-B4A9-FDF26A0E14A0}">
      <dsp:nvSpPr>
        <dsp:cNvPr id="0" name=""/>
        <dsp:cNvSpPr/>
      </dsp:nvSpPr>
      <dsp:spPr>
        <a:xfrm>
          <a:off x="492295" y="952073"/>
          <a:ext cx="2378024" cy="339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User requirements workshops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Expert consultation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Beta version of pathway-initiated PRA</a:t>
          </a:r>
        </a:p>
      </dsp:txBody>
      <dsp:txXfrm>
        <a:off x="561945" y="1021723"/>
        <a:ext cx="2238724" cy="3259100"/>
      </dsp:txXfrm>
    </dsp:sp>
    <dsp:sp modelId="{5B098FA0-3A93-439C-8A0C-3ED3F8EDBB3B}">
      <dsp:nvSpPr>
        <dsp:cNvPr id="0" name=""/>
        <dsp:cNvSpPr/>
      </dsp:nvSpPr>
      <dsp:spPr>
        <a:xfrm>
          <a:off x="2743754" y="180439"/>
          <a:ext cx="764259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2743754" y="298851"/>
        <a:ext cx="586641" cy="355235"/>
      </dsp:txXfrm>
    </dsp:sp>
    <dsp:sp modelId="{382D5E5E-7BD4-470A-B29F-65B7BA931D92}">
      <dsp:nvSpPr>
        <dsp:cNvPr id="0" name=""/>
        <dsp:cNvSpPr/>
      </dsp:nvSpPr>
      <dsp:spPr>
        <a:xfrm>
          <a:off x="3825254" y="864"/>
          <a:ext cx="2378024" cy="254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2019</a:t>
          </a:r>
        </a:p>
      </dsp:txBody>
      <dsp:txXfrm>
        <a:off x="3825254" y="864"/>
        <a:ext cx="2378024" cy="951209"/>
      </dsp:txXfrm>
    </dsp:sp>
    <dsp:sp modelId="{0E2712A3-B0E5-4AA5-9388-5CE6811FF99D}">
      <dsp:nvSpPr>
        <dsp:cNvPr id="0" name=""/>
        <dsp:cNvSpPr/>
      </dsp:nvSpPr>
      <dsp:spPr>
        <a:xfrm>
          <a:off x="4312320" y="952073"/>
          <a:ext cx="2378024" cy="339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>
              <a:solidFill>
                <a:schemeClr val="accent2"/>
              </a:solidFill>
            </a:rPr>
            <a:t>*Launched tool*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PRA ‘</a:t>
          </a:r>
          <a:r>
            <a:rPr lang="en-GB" sz="1800" b="1" kern="1200" dirty="0"/>
            <a:t>By Pathway</a:t>
          </a:r>
          <a:r>
            <a:rPr lang="en-GB" sz="1800" kern="1200" dirty="0"/>
            <a:t>’ or ‘</a:t>
          </a:r>
          <a:r>
            <a:rPr lang="en-GB" sz="1800" b="1" kern="1200" dirty="0"/>
            <a:t>By Pest</a:t>
          </a:r>
          <a:r>
            <a:rPr lang="en-GB" sz="1800" kern="1200" dirty="0"/>
            <a:t>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Edit commodity pest list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Overrule CABI pest status</a:t>
          </a:r>
        </a:p>
      </dsp:txBody>
      <dsp:txXfrm>
        <a:off x="4381970" y="1021723"/>
        <a:ext cx="2238724" cy="3259100"/>
      </dsp:txXfrm>
    </dsp:sp>
    <dsp:sp modelId="{C82E799A-A275-4AD6-99B9-8D6EE8599008}">
      <dsp:nvSpPr>
        <dsp:cNvPr id="0" name=""/>
        <dsp:cNvSpPr/>
      </dsp:nvSpPr>
      <dsp:spPr>
        <a:xfrm>
          <a:off x="6563779" y="180439"/>
          <a:ext cx="764259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6563779" y="298851"/>
        <a:ext cx="586641" cy="355235"/>
      </dsp:txXfrm>
    </dsp:sp>
    <dsp:sp modelId="{01802C6B-3723-45A4-AD62-FAAF65E80B80}">
      <dsp:nvSpPr>
        <dsp:cNvPr id="0" name=""/>
        <dsp:cNvSpPr/>
      </dsp:nvSpPr>
      <dsp:spPr>
        <a:xfrm>
          <a:off x="7645279" y="864"/>
          <a:ext cx="2378024" cy="254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2020</a:t>
          </a:r>
        </a:p>
      </dsp:txBody>
      <dsp:txXfrm>
        <a:off x="7645279" y="864"/>
        <a:ext cx="2378024" cy="951209"/>
      </dsp:txXfrm>
    </dsp:sp>
    <dsp:sp modelId="{2BDBD1E5-427C-4938-8FDF-B811D21CF46F}">
      <dsp:nvSpPr>
        <dsp:cNvPr id="0" name=""/>
        <dsp:cNvSpPr/>
      </dsp:nvSpPr>
      <dsp:spPr>
        <a:xfrm>
          <a:off x="8132345" y="952073"/>
          <a:ext cx="2378024" cy="339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Better handling of commodity pest lists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Create online teams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Offline workflow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Build a regulated pest list</a:t>
          </a:r>
        </a:p>
      </dsp:txBody>
      <dsp:txXfrm>
        <a:off x="8201995" y="1021723"/>
        <a:ext cx="2238724" cy="3259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E5FE3-7D8F-4452-BCF9-048A06D75CA8}">
      <dsp:nvSpPr>
        <dsp:cNvPr id="0" name=""/>
        <dsp:cNvSpPr/>
      </dsp:nvSpPr>
      <dsp:spPr>
        <a:xfrm>
          <a:off x="5230" y="864"/>
          <a:ext cx="2378024" cy="254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2021</a:t>
          </a:r>
        </a:p>
      </dsp:txBody>
      <dsp:txXfrm>
        <a:off x="5230" y="864"/>
        <a:ext cx="2378024" cy="951209"/>
      </dsp:txXfrm>
    </dsp:sp>
    <dsp:sp modelId="{B2B0131E-A781-4934-B785-3CC1F10346C4}">
      <dsp:nvSpPr>
        <dsp:cNvPr id="0" name=""/>
        <dsp:cNvSpPr/>
      </dsp:nvSpPr>
      <dsp:spPr>
        <a:xfrm>
          <a:off x="492295" y="952073"/>
          <a:ext cx="2378024" cy="339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 dirty="0"/>
            <a:t>Import data from datasheets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 dirty="0"/>
            <a:t>Report formats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 dirty="0"/>
            <a:t>Better pest lookup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900" kern="1200" dirty="0"/>
        </a:p>
      </dsp:txBody>
      <dsp:txXfrm>
        <a:off x="561945" y="1021723"/>
        <a:ext cx="2238724" cy="3259100"/>
      </dsp:txXfrm>
    </dsp:sp>
    <dsp:sp modelId="{F6230732-A315-45AE-B7E7-BCA55D558C1A}">
      <dsp:nvSpPr>
        <dsp:cNvPr id="0" name=""/>
        <dsp:cNvSpPr/>
      </dsp:nvSpPr>
      <dsp:spPr>
        <a:xfrm>
          <a:off x="2743754" y="180439"/>
          <a:ext cx="764259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2743754" y="298851"/>
        <a:ext cx="586641" cy="355235"/>
      </dsp:txXfrm>
    </dsp:sp>
    <dsp:sp modelId="{3D3ED8C0-387B-47D1-BB16-F631780508AB}">
      <dsp:nvSpPr>
        <dsp:cNvPr id="0" name=""/>
        <dsp:cNvSpPr/>
      </dsp:nvSpPr>
      <dsp:spPr>
        <a:xfrm>
          <a:off x="3825254" y="864"/>
          <a:ext cx="2378024" cy="254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2022</a:t>
          </a:r>
        </a:p>
      </dsp:txBody>
      <dsp:txXfrm>
        <a:off x="3825254" y="864"/>
        <a:ext cx="2378024" cy="951209"/>
      </dsp:txXfrm>
    </dsp:sp>
    <dsp:sp modelId="{CB9FFCC5-3679-4A91-B00F-65C6D9767EDC}">
      <dsp:nvSpPr>
        <dsp:cNvPr id="0" name=""/>
        <dsp:cNvSpPr/>
      </dsp:nvSpPr>
      <dsp:spPr>
        <a:xfrm>
          <a:off x="4312320" y="952073"/>
          <a:ext cx="2378024" cy="339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Linkage to new CABI Compendium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Added regions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English and French reports</a:t>
          </a:r>
        </a:p>
      </dsp:txBody>
      <dsp:txXfrm>
        <a:off x="4381970" y="1021723"/>
        <a:ext cx="2238724" cy="3259100"/>
      </dsp:txXfrm>
    </dsp:sp>
    <dsp:sp modelId="{E49ABBE8-CA82-44ED-8BC6-396400B83AC5}">
      <dsp:nvSpPr>
        <dsp:cNvPr id="0" name=""/>
        <dsp:cNvSpPr/>
      </dsp:nvSpPr>
      <dsp:spPr>
        <a:xfrm>
          <a:off x="6563779" y="180439"/>
          <a:ext cx="764259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6563779" y="298851"/>
        <a:ext cx="586641" cy="355235"/>
      </dsp:txXfrm>
    </dsp:sp>
    <dsp:sp modelId="{53B05BA9-ED53-40A7-900B-63D215910A25}">
      <dsp:nvSpPr>
        <dsp:cNvPr id="0" name=""/>
        <dsp:cNvSpPr/>
      </dsp:nvSpPr>
      <dsp:spPr>
        <a:xfrm>
          <a:off x="7645279" y="864"/>
          <a:ext cx="2378024" cy="254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2023</a:t>
          </a:r>
        </a:p>
      </dsp:txBody>
      <dsp:txXfrm>
        <a:off x="7645279" y="864"/>
        <a:ext cx="2378024" cy="951209"/>
      </dsp:txXfrm>
    </dsp:sp>
    <dsp:sp modelId="{D4FD829C-08EC-45DC-823E-25349227023B}">
      <dsp:nvSpPr>
        <dsp:cNvPr id="0" name=""/>
        <dsp:cNvSpPr/>
      </dsp:nvSpPr>
      <dsp:spPr>
        <a:xfrm>
          <a:off x="8132345" y="952073"/>
          <a:ext cx="2378024" cy="339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Added PRA ‘</a:t>
          </a:r>
          <a:r>
            <a:rPr lang="en-GB" sz="1800" b="1" kern="1200" dirty="0"/>
            <a:t>For Live Import</a:t>
          </a:r>
          <a:r>
            <a:rPr lang="en-GB" sz="1800" kern="1200" dirty="0"/>
            <a:t>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French interface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Fixed saving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i="1" kern="1200" dirty="0"/>
            <a:t>Offline French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i="1" kern="1200" dirty="0"/>
            <a:t>Login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i="1" kern="1200" dirty="0"/>
            <a:t>Batch exclude pests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i="1" kern="1200" dirty="0"/>
            <a:t>UX review</a:t>
          </a:r>
        </a:p>
      </dsp:txBody>
      <dsp:txXfrm>
        <a:off x="8201995" y="1021723"/>
        <a:ext cx="2238724" cy="3259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CFBD7-2257-4272-8CB1-044B8B16CB1A}">
      <dsp:nvSpPr>
        <dsp:cNvPr id="0" name=""/>
        <dsp:cNvSpPr/>
      </dsp:nvSpPr>
      <dsp:spPr>
        <a:xfrm>
          <a:off x="1020487" y="268569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D817F-772C-477C-A8E4-E20C92FB81E8}">
      <dsp:nvSpPr>
        <dsp:cNvPr id="0" name=""/>
        <dsp:cNvSpPr/>
      </dsp:nvSpPr>
      <dsp:spPr>
        <a:xfrm>
          <a:off x="393" y="1531142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/>
            <a:t>Benefits</a:t>
          </a:r>
          <a:endParaRPr lang="en-US" sz="2400" kern="1200" dirty="0"/>
        </a:p>
      </dsp:txBody>
      <dsp:txXfrm>
        <a:off x="393" y="1531142"/>
        <a:ext cx="3138750" cy="470812"/>
      </dsp:txXfrm>
    </dsp:sp>
    <dsp:sp modelId="{519808F6-B49D-4471-B74F-AEBC0CBDF1B6}">
      <dsp:nvSpPr>
        <dsp:cNvPr id="0" name=""/>
        <dsp:cNvSpPr/>
      </dsp:nvSpPr>
      <dsp:spPr>
        <a:xfrm>
          <a:off x="393" y="2078238"/>
          <a:ext cx="3138750" cy="200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Close alignment to ISPMs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Linkage to CABI Compendium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Platform for online and offline team working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English and </a:t>
          </a:r>
          <a:r>
            <a:rPr lang="en-GB" sz="1700" kern="1200" dirty="0">
              <a:latin typeface="Arial" panose="020B0604020202020204"/>
            </a:rPr>
            <a:t>French</a:t>
          </a:r>
          <a:endParaRPr lang="en-US" sz="1700" kern="1200" dirty="0">
            <a:latin typeface="Arial" panose="020B0604020202020204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Continuing development</a:t>
          </a:r>
        </a:p>
      </dsp:txBody>
      <dsp:txXfrm>
        <a:off x="393" y="2078238"/>
        <a:ext cx="3138750" cy="2004530"/>
      </dsp:txXfrm>
    </dsp:sp>
    <dsp:sp modelId="{D13CC04D-1CC6-4B65-8D62-F0CA7B8DF674}">
      <dsp:nvSpPr>
        <dsp:cNvPr id="0" name=""/>
        <dsp:cNvSpPr/>
      </dsp:nvSpPr>
      <dsp:spPr>
        <a:xfrm>
          <a:off x="4708518" y="268569"/>
          <a:ext cx="1098562" cy="1098562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BA3DB-BF45-4E93-BDBE-0567691018E3}">
      <dsp:nvSpPr>
        <dsp:cNvPr id="0" name=""/>
        <dsp:cNvSpPr/>
      </dsp:nvSpPr>
      <dsp:spPr>
        <a:xfrm>
          <a:off x="3688425" y="1531142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/>
            <a:t>Training programme</a:t>
          </a:r>
          <a:endParaRPr lang="en-US" sz="2400" kern="1200" dirty="0"/>
        </a:p>
      </dsp:txBody>
      <dsp:txXfrm>
        <a:off x="3688425" y="1531142"/>
        <a:ext cx="3138750" cy="470812"/>
      </dsp:txXfrm>
    </dsp:sp>
    <dsp:sp modelId="{0CE426EF-C2E6-444C-B711-2B2F7804395D}">
      <dsp:nvSpPr>
        <dsp:cNvPr id="0" name=""/>
        <dsp:cNvSpPr/>
      </dsp:nvSpPr>
      <dsp:spPr>
        <a:xfrm>
          <a:off x="3688425" y="2078238"/>
          <a:ext cx="3138750" cy="200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Purpose and overview of PRA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Simple lead-in using Horizon Scanning Tool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Stage-by-stage theory followed by group work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Draft PRAs prioritised by participants</a:t>
          </a:r>
          <a:endParaRPr lang="en-US" sz="1700" kern="1200" dirty="0"/>
        </a:p>
      </dsp:txBody>
      <dsp:txXfrm>
        <a:off x="3688425" y="2078238"/>
        <a:ext cx="3138750" cy="2004530"/>
      </dsp:txXfrm>
    </dsp:sp>
    <dsp:sp modelId="{231B5AF1-7F20-4D93-8FC7-A4DAD43725C8}">
      <dsp:nvSpPr>
        <dsp:cNvPr id="0" name=""/>
        <dsp:cNvSpPr/>
      </dsp:nvSpPr>
      <dsp:spPr>
        <a:xfrm>
          <a:off x="8396550" y="268569"/>
          <a:ext cx="1098562" cy="109856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8A957-524A-452A-A5C3-6F2DF7312C1A}">
      <dsp:nvSpPr>
        <dsp:cNvPr id="0" name=""/>
        <dsp:cNvSpPr/>
      </dsp:nvSpPr>
      <dsp:spPr>
        <a:xfrm>
          <a:off x="7376456" y="1531142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/>
            <a:t>Training partnerships</a:t>
          </a:r>
          <a:endParaRPr lang="en-US" sz="2400" kern="1200" dirty="0"/>
        </a:p>
      </dsp:txBody>
      <dsp:txXfrm>
        <a:off x="7376456" y="1531142"/>
        <a:ext cx="3138750" cy="470812"/>
      </dsp:txXfrm>
    </dsp:sp>
    <dsp:sp modelId="{8FE6028C-6DFC-4D15-9674-5BBF25E993DE}">
      <dsp:nvSpPr>
        <dsp:cNvPr id="0" name=""/>
        <dsp:cNvSpPr/>
      </dsp:nvSpPr>
      <dsp:spPr>
        <a:xfrm>
          <a:off x="7376456" y="2078238"/>
          <a:ext cx="3138750" cy="200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COLEAD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FAO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GB NNSS</a:t>
          </a:r>
          <a:endParaRPr lang="en-US" sz="1700" kern="1200" dirty="0"/>
        </a:p>
      </dsp:txBody>
      <dsp:txXfrm>
        <a:off x="7376456" y="2078238"/>
        <a:ext cx="3138750" cy="2004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0C1ED8-23B9-8D4F-AADC-AC687C2DAE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8B3CB-7503-754E-91E8-70EF7BAA1D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6C8D5-A618-BE43-A4DD-DED0B6B1ED05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D4483E-6894-9244-9156-2EB17C28C2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D4FAA1-FED7-814B-A5E0-D8A994C50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6F77C-FEA3-5540-9E57-84A64E50DE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AFF33-192E-CE48-A5C6-B9695BC51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08594-7A58-7242-BA5C-327907F1CA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31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Examples from the list?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95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05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6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6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8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262626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0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5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  <a:cs typeface="Calibri" panose="020F0502020204030204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23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69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37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6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7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9CE29D-E029-464C-9EC0-2985BAD973D3}"/>
              </a:ext>
            </a:extLst>
          </p:cNvPr>
          <p:cNvSpPr/>
          <p:nvPr userDrawn="1"/>
        </p:nvSpPr>
        <p:spPr>
          <a:xfrm>
            <a:off x="0" y="5486400"/>
            <a:ext cx="12192000" cy="802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AD466-6E3F-4E47-96FC-325392024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63111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84FDE-357D-E74A-A066-D57E2FC7D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39163"/>
            <a:ext cx="12192000" cy="2059800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0AB326-8565-F149-8EDB-A7DDAFE110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309055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Data collected by (names of contributors and production team)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7FCC715-0815-0D47-A9CA-D57DAC9605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629116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Analysis and Compilation by (names of contributors)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053E51A-6C17-8F4E-9F26-B9E529C42C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5949177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Presenters name, date, event</a:t>
            </a:r>
          </a:p>
        </p:txBody>
      </p:sp>
    </p:spTree>
    <p:extLst>
      <p:ext uri="{BB962C8B-B14F-4D97-AF65-F5344CB8AC3E}">
        <p14:creationId xmlns:p14="http://schemas.microsoft.com/office/powerpoint/2010/main" val="241997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DA71-6A31-9A4C-801C-C24FEAF0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16CE-A908-7145-9BA4-B12343FB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36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0CD6-B7F2-2148-B868-7F9CCD09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0776-5DA2-6545-BCCB-47FF24C3C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2pPr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FF140-70F0-A640-9422-87D938AF0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534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941DA-9D2C-F348-AB72-11721D111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57877-53B4-1B47-89E6-BF5406710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777199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None/>
              <a:defRPr sz="2800"/>
            </a:lvl1pPr>
            <a:lvl2pPr marL="685800" indent="-228600">
              <a:buClr>
                <a:schemeClr val="tx2"/>
              </a:buClr>
              <a:buFont typeface="System Font"/>
              <a:buChar char="-"/>
              <a:defRPr sz="2400"/>
            </a:lvl2pPr>
            <a:lvl3pPr marL="1143000" indent="-228600">
              <a:buClr>
                <a:schemeClr val="tx2"/>
              </a:buClr>
              <a:buFont typeface="System Font"/>
              <a:buChar char="-"/>
              <a:defRPr sz="2000"/>
            </a:lvl3pPr>
            <a:lvl4pPr marL="1600200" indent="-228600">
              <a:buClr>
                <a:schemeClr val="tx2"/>
              </a:buClr>
              <a:buFont typeface="System Font"/>
              <a:buChar char="-"/>
              <a:defRPr sz="1800"/>
            </a:lvl4pPr>
            <a:lvl5pPr marL="2057400" indent="-228600">
              <a:buClr>
                <a:schemeClr val="tx2"/>
              </a:buClr>
              <a:buFont typeface="System Font"/>
              <a:buChar char="-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193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98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B56F84-2892-9049-99BA-6A98D01E90B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EDC61-7042-D44D-ABC9-CB7BD9F2E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02" y="263544"/>
            <a:ext cx="10892796" cy="29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Placeholder 24">
            <a:extLst>
              <a:ext uri="{FF2B5EF4-FFF2-40B4-BE49-F238E27FC236}">
                <a16:creationId xmlns:a16="http://schemas.microsoft.com/office/drawing/2014/main" id="{E3188185-671E-F24B-BF5B-0F16FE3B707E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410" y="5368255"/>
            <a:ext cx="922973" cy="52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C2F606E0-0291-3B47-8AB4-5EB8C5556B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90716" y="5443068"/>
            <a:ext cx="1440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80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Ministry of Agriculture and Rural</a:t>
            </a:r>
            <a:r>
              <a:rPr lang="en-US" altLang="ja-JP" sz="800" baseline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Affairs</a:t>
            </a:r>
            <a:r>
              <a:rPr lang="en-US" altLang="ja-JP" sz="80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altLang="ja-JP" sz="800">
              <a:solidFill>
                <a:srgbClr val="5C5C5C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ctr" eaLnBrk="0" hangingPunct="0"/>
            <a:r>
              <a:rPr lang="en-US" altLang="ja-JP" sz="80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People’s Republic of China</a:t>
            </a:r>
            <a:endParaRPr lang="en-US" altLang="ja-JP" sz="80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Placeholder 21">
            <a:extLst>
              <a:ext uri="{FF2B5EF4-FFF2-40B4-BE49-F238E27FC236}">
                <a16:creationId xmlns:a16="http://schemas.microsoft.com/office/drawing/2014/main" id="{4616F98E-5B09-AC4C-B0A3-DA8DAB3B1124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8771" y="5443068"/>
            <a:ext cx="1161290" cy="52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25">
            <a:extLst>
              <a:ext uri="{FF2B5EF4-FFF2-40B4-BE49-F238E27FC236}">
                <a16:creationId xmlns:a16="http://schemas.microsoft.com/office/drawing/2014/main" id="{8EE0CAB1-4DF4-3340-A27A-E433D5ABF20A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180" y="5242331"/>
            <a:ext cx="652822" cy="65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22">
            <a:extLst>
              <a:ext uri="{FF2B5EF4-FFF2-40B4-BE49-F238E27FC236}">
                <a16:creationId xmlns:a16="http://schemas.microsoft.com/office/drawing/2014/main" id="{86B670A1-C1D0-724F-909D-A9CF4CD585C1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2434" y="5368255"/>
            <a:ext cx="14478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anada AAFC.png">
            <a:extLst>
              <a:ext uri="{FF2B5EF4-FFF2-40B4-BE49-F238E27FC236}">
                <a16:creationId xmlns:a16="http://schemas.microsoft.com/office/drawing/2014/main" id="{876A4D9A-C3F3-154D-A0C7-2F02F7AD86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739" y="5495936"/>
            <a:ext cx="1440160" cy="26599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0211B5-A9D0-014A-97EB-1218A0EF096E}"/>
              </a:ext>
            </a:extLst>
          </p:cNvPr>
          <p:cNvSpPr txBox="1">
            <a:spLocks/>
          </p:cNvSpPr>
          <p:nvPr userDrawn="1"/>
        </p:nvSpPr>
        <p:spPr>
          <a:xfrm>
            <a:off x="1981200" y="4103152"/>
            <a:ext cx="8229600" cy="463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/>
              <a:t>CABI is an international intergovernmental organisation, and we gratefully acknowledge </a:t>
            </a:r>
            <a:br>
              <a:rPr lang="en-GB" sz="1400"/>
            </a:br>
            <a:r>
              <a:rPr lang="en-GB" sz="1400"/>
              <a:t>the core financial support from our member countries (and lead agencies) including:</a:t>
            </a:r>
          </a:p>
        </p:txBody>
      </p:sp>
    </p:spTree>
    <p:extLst>
      <p:ext uri="{BB962C8B-B14F-4D97-AF65-F5344CB8AC3E}">
        <p14:creationId xmlns:p14="http://schemas.microsoft.com/office/powerpoint/2010/main" val="170091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B0320-A8F8-9145-9375-AD410D692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398964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0BC2ECB-A510-8446-ACC0-0E2D63A36D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4398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change image.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CE29D-E029-464C-9EC0-2985BAD973D3}"/>
              </a:ext>
            </a:extLst>
          </p:cNvPr>
          <p:cNvSpPr/>
          <p:nvPr userDrawn="1"/>
        </p:nvSpPr>
        <p:spPr>
          <a:xfrm>
            <a:off x="0" y="4399280"/>
            <a:ext cx="12192000" cy="1889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AD466-6E3F-4E47-96FC-325392024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63111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84FDE-357D-E74A-A066-D57E2FC7D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39163"/>
            <a:ext cx="12192000" cy="2059800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0AB326-8565-F149-8EDB-A7DDAFE110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309055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Data collected by (names of contributors and production team)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7FCC715-0815-0D47-A9CA-D57DAC9605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629116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Analysis and Compilation by (names of contributors)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053E51A-6C17-8F4E-9F26-B9E529C42C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5949177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Presenters name, date, event</a:t>
            </a:r>
          </a:p>
        </p:txBody>
      </p:sp>
    </p:spTree>
    <p:extLst>
      <p:ext uri="{BB962C8B-B14F-4D97-AF65-F5344CB8AC3E}">
        <p14:creationId xmlns:p14="http://schemas.microsoft.com/office/powerpoint/2010/main" val="110834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93E1B-DB40-8142-B119-B5CFC66B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12D8-F5CE-F641-8552-7CA07D03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5868D-E38D-4546-B1C5-ED4891CC4106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197-B76A-CA45-9BFD-45A01F756989}"/>
              </a:ext>
            </a:extLst>
          </p:cNvPr>
          <p:cNvSpPr txBox="1"/>
          <p:nvPr userDrawn="1"/>
        </p:nvSpPr>
        <p:spPr>
          <a:xfrm>
            <a:off x="271022" y="6434206"/>
            <a:ext cx="1608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GB" sz="1200" b="1">
                <a:solidFill>
                  <a:schemeClr val="bg1"/>
                </a:solidFill>
              </a:rPr>
              <a:t>KNOWLEDGE FOR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538C8-66CA-684D-B80E-0E0121E0771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132" y="6434206"/>
            <a:ext cx="952606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79" r:id="rId5"/>
    <p:sldLayoutId id="2147483674" r:id="rId6"/>
    <p:sldLayoutId id="214748368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bi.org/PRA-Too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office.com/e/372xSm3ymy" TargetMode="External"/><Relationship Id="rId5" Type="http://schemas.openxmlformats.org/officeDocument/2006/relationships/hyperlink" Target="mailto:PRA@cabi.org" TargetMode="External"/><Relationship Id="rId4" Type="http://schemas.openxmlformats.org/officeDocument/2006/relationships/hyperlink" Target="http://www.cabi.org/PRA-Tool/hel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bidigitallibrary.org/" TargetMode="External"/><Relationship Id="rId4" Type="http://schemas.openxmlformats.org/officeDocument/2006/relationships/hyperlink" Target="http://www.cabi.org/PRA-Too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4D5EB7-3314-DA2C-FB14-614D454C3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" t="31243" r="513" b="14977"/>
          <a:stretch/>
        </p:blipFill>
        <p:spPr>
          <a:xfrm>
            <a:off x="0" y="0"/>
            <a:ext cx="12192000" cy="453429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AECE88F-7541-4941-9B0F-8D75B4F0B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77" y="4561467"/>
            <a:ext cx="12192000" cy="320061"/>
          </a:xfrm>
        </p:spPr>
        <p:txBody>
          <a:bodyPr>
            <a:noAutofit/>
          </a:bodyPr>
          <a:lstStyle/>
          <a:p>
            <a:r>
              <a:rPr lang="en-GB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the CABI Pest Risk Analysis Tool</a:t>
            </a:r>
            <a:endParaRPr lang="en-GB" sz="32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96A9FFA-C49A-465E-917C-F033E37EACF2}"/>
              </a:ext>
            </a:extLst>
          </p:cNvPr>
          <p:cNvSpPr txBox="1">
            <a:spLocks/>
          </p:cNvSpPr>
          <p:nvPr/>
        </p:nvSpPr>
        <p:spPr>
          <a:xfrm>
            <a:off x="0" y="5162533"/>
            <a:ext cx="12192000" cy="320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urrent status and future plans to support PRA capacity building</a:t>
            </a:r>
            <a:endParaRPr lang="en-GB" sz="2800" dirty="0">
              <a:cs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67D4C7-EB13-76AF-DFC5-688B4AED63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8880" y="6326832"/>
            <a:ext cx="12192000" cy="29368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IPRRG 2023, Nairobi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FE1628-78ED-AC90-A8A5-EA8686B088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77" y="5757869"/>
            <a:ext cx="12192000" cy="293688"/>
          </a:xfrm>
        </p:spPr>
        <p:txBody>
          <a:bodyPr/>
          <a:lstStyle/>
          <a:p>
            <a:r>
              <a:rPr lang="en-GB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Lucinda Charles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Marc Kenis, Norbert Maczey, MaryLucy Oronje, Gareth Richards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5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B913-F1A7-FCDC-92E9-71EA9E84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Examples of follow-on activities</a:t>
            </a:r>
            <a:r>
              <a:rPr lang="en-US" dirty="0"/>
              <a:t> </a:t>
            </a:r>
            <a:endParaRPr lang="en-US">
              <a:highlight>
                <a:srgbClr val="FFFF00"/>
              </a:highlight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1B7B0-5670-2CE0-FCB0-90F44D4A0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8316686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685800" indent="-3429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Wider national training</a:t>
            </a:r>
          </a:p>
          <a:p>
            <a:pPr marL="685800" indent="-3429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Development of </a:t>
            </a:r>
            <a:r>
              <a:rPr lang="en-US" sz="2800" dirty="0" err="1"/>
              <a:t>ToR</a:t>
            </a:r>
            <a:r>
              <a:rPr lang="en-US" sz="2800" dirty="0"/>
              <a:t> for PRA Team</a:t>
            </a:r>
          </a:p>
          <a:p>
            <a:pPr marL="685800" indent="-3429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PRAs for more effective import control</a:t>
            </a:r>
          </a:p>
          <a:p>
            <a:pPr marL="685800" indent="-3429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PRAs to improve market access outcomes</a:t>
            </a:r>
          </a:p>
          <a:p>
            <a:pPr marL="6858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Publication of PRAs on national websites</a:t>
            </a:r>
            <a:endParaRPr lang="en-US" dirty="0"/>
          </a:p>
          <a:p>
            <a:pPr marL="6858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Updating of regulated pest lists</a:t>
            </a:r>
            <a:r>
              <a:rPr lang="en-US" dirty="0"/>
              <a:t> </a:t>
            </a:r>
            <a:endParaRPr lang="en-US" sz="2800" dirty="0">
              <a:cs typeface="Arial"/>
            </a:endParaRPr>
          </a:p>
          <a:p>
            <a:pPr marL="685800" indent="-3429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Development of national PRA protocol</a:t>
            </a:r>
          </a:p>
          <a:p>
            <a:pPr marL="685800" indent="-3429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Increased usage of CABI resources</a:t>
            </a:r>
          </a:p>
          <a:p>
            <a:pPr marL="685800" indent="-3429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Feedback to CABI to improve tools and Compendium data</a:t>
            </a:r>
          </a:p>
          <a:p>
            <a:pPr marL="342900">
              <a:spcAft>
                <a:spcPts val="600"/>
              </a:spcAft>
            </a:pPr>
            <a:endParaRPr lang="en-US" dirty="0">
              <a:cs typeface="Arial" panose="020B0604020202020204"/>
            </a:endParaRPr>
          </a:p>
          <a:p>
            <a:endParaRPr lang="en-GB" dirty="0">
              <a:cs typeface="Arial" panose="020B060402020202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6DE61C-A91C-290B-9791-71DA9892C1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0" r="34480"/>
          <a:stretch/>
        </p:blipFill>
        <p:spPr>
          <a:xfrm>
            <a:off x="-1" y="0"/>
            <a:ext cx="3298371" cy="6307101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1B95564-8657-6696-6920-3BF05EBF5A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9883" y="18596"/>
            <a:ext cx="3262313" cy="628850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88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F4F7D7-0FDF-4FE7-90D9-12D4C4531B54}"/>
              </a:ext>
            </a:extLst>
          </p:cNvPr>
          <p:cNvSpPr/>
          <p:nvPr/>
        </p:nvSpPr>
        <p:spPr>
          <a:xfrm>
            <a:off x="4479465" y="3194137"/>
            <a:ext cx="7495417" cy="25660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455DD-5D6E-5FBE-7636-9E59617F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 PRA Tool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7A36-31FF-7F68-ABB5-71CA2F04F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771" y="1346479"/>
            <a:ext cx="6760028" cy="4830484"/>
          </a:xfrm>
        </p:spPr>
        <p:txBody>
          <a:bodyPr>
            <a:normAutofit/>
          </a:bodyPr>
          <a:lstStyle/>
          <a:p>
            <a:r>
              <a:rPr lang="en-GB" sz="2400" b="1" dirty="0"/>
              <a:t>General usability and efficiency </a:t>
            </a:r>
          </a:p>
          <a:p>
            <a:r>
              <a:rPr lang="en-GB" sz="2400" b="1" dirty="0"/>
              <a:t>PRA learning support</a:t>
            </a:r>
          </a:p>
          <a:p>
            <a:r>
              <a:rPr lang="en-GB" sz="2400" b="1" dirty="0"/>
              <a:t>Publishing/sharing PRAs</a:t>
            </a:r>
          </a:p>
          <a:p>
            <a:r>
              <a:rPr lang="en-GB" sz="2400" b="1" dirty="0"/>
              <a:t>Data enhancements</a:t>
            </a:r>
          </a:p>
          <a:p>
            <a:r>
              <a:rPr lang="en-GB" sz="2400" b="1" dirty="0"/>
              <a:t>Decision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To achieve consistency and transparency in PRA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To use best risk assessment methodology and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To link to other digital tools and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To develop regional PRA (REC or RPPO)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5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A12807-C4C7-720D-AAE4-12D40DE5FB8F}"/>
              </a:ext>
            </a:extLst>
          </p:cNvPr>
          <p:cNvSpPr txBox="1"/>
          <p:nvPr/>
        </p:nvSpPr>
        <p:spPr>
          <a:xfrm>
            <a:off x="386440" y="2607129"/>
            <a:ext cx="3325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2400" dirty="0"/>
              <a:t>Users</a:t>
            </a:r>
          </a:p>
          <a:p>
            <a:pPr>
              <a:buClr>
                <a:schemeClr val="accent1"/>
              </a:buClr>
            </a:pPr>
            <a:r>
              <a:rPr lang="en-GB" sz="2400" dirty="0"/>
              <a:t>Trainers</a:t>
            </a:r>
          </a:p>
          <a:p>
            <a:pPr>
              <a:buClr>
                <a:schemeClr val="accent1"/>
              </a:buClr>
            </a:pPr>
            <a:r>
              <a:rPr lang="en-GB" sz="2400" dirty="0"/>
              <a:t>Wider community of experts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519631F-10A5-FF05-2B96-0D136DF015CD}"/>
              </a:ext>
            </a:extLst>
          </p:cNvPr>
          <p:cNvSpPr/>
          <p:nvPr/>
        </p:nvSpPr>
        <p:spPr>
          <a:xfrm>
            <a:off x="3510640" y="2607129"/>
            <a:ext cx="468086" cy="181588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8A37A5DD-8B00-CA4A-2A75-70E825059B72}"/>
              </a:ext>
            </a:extLst>
          </p:cNvPr>
          <p:cNvSpPr/>
          <p:nvPr/>
        </p:nvSpPr>
        <p:spPr>
          <a:xfrm>
            <a:off x="4212770" y="1303790"/>
            <a:ext cx="380999" cy="441370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702D73-9D96-1F33-CFC7-E623AAB00D46}"/>
              </a:ext>
            </a:extLst>
          </p:cNvPr>
          <p:cNvSpPr/>
          <p:nvPr/>
        </p:nvSpPr>
        <p:spPr>
          <a:xfrm>
            <a:off x="1125568" y="1141943"/>
            <a:ext cx="1517424" cy="1325563"/>
          </a:xfrm>
          <a:prstGeom prst="rect">
            <a:avLst/>
          </a:prstGeom>
          <a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821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F706-5773-BC45-ED60-B906463D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8169465" cy="1325563"/>
          </a:xfrm>
        </p:spPr>
        <p:txBody>
          <a:bodyPr/>
          <a:lstStyle/>
          <a:p>
            <a:r>
              <a:rPr lang="en-GB" dirty="0"/>
              <a:t>How can we improve decision support?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ECD5F-9D91-10B2-98A7-85BC73B7A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811" y="1690688"/>
            <a:ext cx="8169876" cy="487950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GB" b="1" dirty="0"/>
              <a:t>Grouping and prioritising pests in a pathway PRA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For long pest lists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How to include pests that are not host-specific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Assistance with the 4 risk assessment steps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Methods and data</a:t>
            </a:r>
            <a:endParaRPr lang="en-GB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Climate change factors</a:t>
            </a:r>
          </a:p>
          <a:p>
            <a:endParaRPr lang="en-GB" b="1" dirty="0"/>
          </a:p>
          <a:p>
            <a:r>
              <a:rPr lang="en-GB" b="1" dirty="0"/>
              <a:t>Summarising overall risk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Risk scoring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Acceptable level of risk and appropriate level of protection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Handling uncertainty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Selection of risk management measures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Options available</a:t>
            </a:r>
            <a:endParaRPr lang="en-GB" dirty="0"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Systems Approach – Beyond Compliance tools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Summarising import conditions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33188A-2868-B5D6-A5B5-74A472C3D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54BF1B-FFC7-3391-F266-7AF285C183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69" r="17031"/>
          <a:stretch/>
        </p:blipFill>
        <p:spPr>
          <a:xfrm>
            <a:off x="0" y="0"/>
            <a:ext cx="3262313" cy="62885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E22F97-A4B3-F63E-29BE-10C0E844F2E8}"/>
              </a:ext>
            </a:extLst>
          </p:cNvPr>
          <p:cNvSpPr/>
          <p:nvPr/>
        </p:nvSpPr>
        <p:spPr>
          <a:xfrm>
            <a:off x="10539354" y="5110153"/>
            <a:ext cx="1118299" cy="900776"/>
          </a:xfrm>
          <a:prstGeom prst="rect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32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55DD-5D6E-5FBE-7636-9E59617F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Workshop access is available to workshop participants</a:t>
            </a:r>
            <a:br>
              <a:rPr lang="en-GB" dirty="0"/>
            </a:br>
            <a:r>
              <a:rPr lang="en-GB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7A36-31FF-7F68-ABB5-71CA2F04F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42" y="2273643"/>
            <a:ext cx="10515600" cy="400189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		</a:t>
            </a:r>
            <a:r>
              <a:rPr lang="en-GB" sz="4300" b="1" dirty="0">
                <a:hlinkClick r:id="rId3"/>
              </a:rPr>
              <a:t>www.cabi.org/PRA-Tool</a:t>
            </a:r>
            <a:r>
              <a:rPr lang="en-GB" sz="4300" b="1" dirty="0"/>
              <a:t> </a:t>
            </a:r>
          </a:p>
          <a:p>
            <a:endParaRPr lang="en-GB" dirty="0"/>
          </a:p>
          <a:p>
            <a:r>
              <a:rPr lang="en-GB" dirty="0"/>
              <a:t>PRA Tool help page:	</a:t>
            </a:r>
            <a:r>
              <a:rPr lang="en-GB" dirty="0">
                <a:hlinkClick r:id="rId4"/>
              </a:rPr>
              <a:t>www.cabi.org/PRA-Tool/help</a:t>
            </a:r>
            <a:r>
              <a:rPr lang="en-GB" dirty="0"/>
              <a:t> </a:t>
            </a:r>
          </a:p>
          <a:p>
            <a:r>
              <a:rPr lang="en-GB" dirty="0"/>
              <a:t>Contact: 			</a:t>
            </a:r>
            <a:r>
              <a:rPr lang="en-GB" dirty="0">
                <a:solidFill>
                  <a:srgbClr val="36872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PRA@cabi.org</a:t>
            </a:r>
            <a:endParaRPr lang="en-GB" dirty="0">
              <a:solidFill>
                <a:srgbClr val="368728"/>
              </a:solidFill>
            </a:endParaRPr>
          </a:p>
          <a:p>
            <a:r>
              <a:rPr lang="en-GB" dirty="0">
                <a:solidFill>
                  <a:srgbClr val="368728"/>
                </a:solidFill>
              </a:rPr>
              <a:t>			</a:t>
            </a:r>
            <a:endParaRPr lang="en-GB" dirty="0"/>
          </a:p>
          <a:p>
            <a:r>
              <a:rPr lang="en-GB" b="1" dirty="0"/>
              <a:t>Feedback:</a:t>
            </a:r>
            <a:r>
              <a:rPr lang="en-GB" sz="1200" b="1" dirty="0">
                <a:solidFill>
                  <a:srgbClr val="212121"/>
                </a:solidFill>
                <a:latin typeface="Segoe UI"/>
                <a:cs typeface="Segoe UI"/>
              </a:rPr>
              <a:t> </a:t>
            </a:r>
            <a:r>
              <a:rPr lang="en-GB" dirty="0">
                <a:solidFill>
                  <a:srgbClr val="212121"/>
                </a:solidFill>
                <a:latin typeface="Segoe UI"/>
                <a:cs typeface="Segoe UI"/>
                <a:hlinkClick r:id="rId6"/>
              </a:rPr>
              <a:t>https://forms.office.com/e/372xSm3ymy</a:t>
            </a:r>
            <a:r>
              <a:rPr lang="en-GB" dirty="0">
                <a:solidFill>
                  <a:srgbClr val="212121"/>
                </a:solidFill>
                <a:latin typeface="Segoe UI"/>
                <a:cs typeface="Segoe UI"/>
              </a:rPr>
              <a:t> </a:t>
            </a:r>
          </a:p>
          <a:p>
            <a:endParaRPr lang="en-GB" dirty="0">
              <a:solidFill>
                <a:srgbClr val="212121"/>
              </a:solidFill>
              <a:latin typeface="Segoe UI"/>
              <a:cs typeface="Segoe UI"/>
            </a:endParaRPr>
          </a:p>
          <a:p>
            <a:r>
              <a:rPr lang="en-GB" dirty="0">
                <a:solidFill>
                  <a:srgbClr val="212121"/>
                </a:solidFill>
                <a:latin typeface="Segoe UI"/>
                <a:cs typeface="Segoe UI"/>
              </a:rPr>
              <a:t>We would be very pleased to receive comments on the tool!</a:t>
            </a:r>
          </a:p>
        </p:txBody>
      </p:sp>
    </p:spTree>
    <p:extLst>
      <p:ext uri="{BB962C8B-B14F-4D97-AF65-F5344CB8AC3E}">
        <p14:creationId xmlns:p14="http://schemas.microsoft.com/office/powerpoint/2010/main" val="14624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90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55DD-5D6E-5FBE-7636-9E59617F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/>
          <a:p>
            <a:r>
              <a:rPr lang="en-GB" dirty="0"/>
              <a:t>Motivation to build the PRA Tool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AAA05B0-22AD-D4C7-D655-98FF91C5F1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553739"/>
              </p:ext>
            </p:extLst>
          </p:nvPr>
        </p:nvGraphicFramePr>
        <p:xfrm>
          <a:off x="3581400" y="1825625"/>
          <a:ext cx="777199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6F09366A-8D2C-94ED-DBC1-4324CFC5AD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3262313" cy="6288088"/>
          </a:xfrm>
        </p:spPr>
      </p:pic>
    </p:spTree>
    <p:extLst>
      <p:ext uri="{BB962C8B-B14F-4D97-AF65-F5344CB8AC3E}">
        <p14:creationId xmlns:p14="http://schemas.microsoft.com/office/powerpoint/2010/main" val="288700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55DD-5D6E-5FBE-7636-9E59617F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2018-2020 Development stages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108400-19A4-D883-82CC-6ECFA1757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132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582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56644-28C7-31EF-1F38-111394A5C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2021-2023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60F580-C0A7-3098-0E87-ED01DF2F09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76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3C263DB-63B4-C4F6-4ED9-BDFAB8174D62}"/>
              </a:ext>
            </a:extLst>
          </p:cNvPr>
          <p:cNvGrpSpPr/>
          <p:nvPr/>
        </p:nvGrpSpPr>
        <p:grpSpPr>
          <a:xfrm>
            <a:off x="11102616" y="1961118"/>
            <a:ext cx="764259" cy="592059"/>
            <a:chOff x="6563779" y="180439"/>
            <a:chExt cx="764259" cy="592059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F21D9F82-E597-4F65-A470-68FF7AD11238}"/>
                </a:ext>
              </a:extLst>
            </p:cNvPr>
            <p:cNvSpPr/>
            <p:nvPr/>
          </p:nvSpPr>
          <p:spPr>
            <a:xfrm>
              <a:off x="6563779" y="180439"/>
              <a:ext cx="764259" cy="59205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Arrow: Right 4">
              <a:extLst>
                <a:ext uri="{FF2B5EF4-FFF2-40B4-BE49-F238E27FC236}">
                  <a16:creationId xmlns:a16="http://schemas.microsoft.com/office/drawing/2014/main" id="{132B05AC-35B8-DE92-66FE-2773285E51A1}"/>
                </a:ext>
              </a:extLst>
            </p:cNvPr>
            <p:cNvSpPr txBox="1"/>
            <p:nvPr/>
          </p:nvSpPr>
          <p:spPr>
            <a:xfrm>
              <a:off x="6563779" y="298851"/>
              <a:ext cx="586641" cy="355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1827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55DD-5D6E-5FBE-7636-9E59617F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 of main features </a:t>
            </a:r>
            <a:endParaRPr lang="en-GB" sz="1400" dirty="0">
              <a:highlight>
                <a:srgbClr val="FFFF00"/>
              </a:highlight>
              <a:cs typeface="Arial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BB5DDE-8F8E-5F5A-FA1B-C772D7309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80846" y="879243"/>
            <a:ext cx="5187683" cy="52944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57A679-E4AE-DCE2-63A7-D899598CB905}"/>
              </a:ext>
            </a:extLst>
          </p:cNvPr>
          <p:cNvSpPr/>
          <p:nvPr/>
        </p:nvSpPr>
        <p:spPr>
          <a:xfrm>
            <a:off x="838200" y="1694090"/>
            <a:ext cx="47679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Type ‘</a:t>
            </a:r>
            <a:r>
              <a:rPr lang="en-GB" sz="2800" b="1" dirty="0"/>
              <a:t>CABI PRA Tool</a:t>
            </a:r>
            <a:r>
              <a:rPr lang="en-GB" sz="2800" dirty="0"/>
              <a:t>’ into browser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  <a:p>
            <a:r>
              <a:rPr lang="en-GB" sz="2800" b="1" u="sng" dirty="0">
                <a:solidFill>
                  <a:schemeClr val="accent1"/>
                </a:solidFill>
                <a:hlinkClick r:id="rId4"/>
              </a:rPr>
              <a:t>www.cabi.org/PRA-Tool</a:t>
            </a:r>
            <a:endParaRPr lang="en-GB" sz="2800" b="1" u="sng" dirty="0">
              <a:solidFill>
                <a:schemeClr val="accent1"/>
              </a:solidFill>
            </a:endParaRPr>
          </a:p>
          <a:p>
            <a:endParaRPr lang="en-GB" sz="2800" b="1" u="sng" dirty="0">
              <a:solidFill>
                <a:schemeClr val="accent1"/>
              </a:solidFill>
            </a:endParaRPr>
          </a:p>
          <a:p>
            <a:endParaRPr lang="en-GB" sz="2800" b="1" u="sng" dirty="0">
              <a:solidFill>
                <a:schemeClr val="accent1"/>
              </a:solidFill>
            </a:endParaRPr>
          </a:p>
          <a:p>
            <a:r>
              <a:rPr lang="en-GB" sz="2800" dirty="0"/>
              <a:t>Or access from </a:t>
            </a:r>
          </a:p>
          <a:p>
            <a:r>
              <a:rPr lang="en-GB" sz="2800" b="1" dirty="0"/>
              <a:t>CABI Digital Library</a:t>
            </a:r>
          </a:p>
          <a:p>
            <a:endParaRPr lang="en-GB" sz="2800" b="1" dirty="0"/>
          </a:p>
          <a:p>
            <a:r>
              <a:rPr lang="en-GB" sz="2800" b="1" dirty="0">
                <a:solidFill>
                  <a:schemeClr val="tx2"/>
                </a:solidFill>
                <a:hlinkClick r:id="rId5"/>
              </a:rPr>
              <a:t>www.cabidigitallibrary.org</a:t>
            </a:r>
            <a:r>
              <a:rPr lang="en-GB" sz="28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346EBD-1CB2-0279-A4C2-D04B298D1287}"/>
              </a:ext>
            </a:extLst>
          </p:cNvPr>
          <p:cNvSpPr/>
          <p:nvPr/>
        </p:nvSpPr>
        <p:spPr>
          <a:xfrm>
            <a:off x="8515959" y="4918009"/>
            <a:ext cx="1517455" cy="132556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ED4DD60-0C30-8FB9-4813-862E12F5E7E8}"/>
              </a:ext>
            </a:extLst>
          </p:cNvPr>
          <p:cNvCxnSpPr>
            <a:cxnSpLocks/>
          </p:cNvCxnSpPr>
          <p:nvPr/>
        </p:nvCxnSpPr>
        <p:spPr>
          <a:xfrm>
            <a:off x="4436451" y="4907843"/>
            <a:ext cx="2377708" cy="791499"/>
          </a:xfrm>
          <a:prstGeom prst="curvedConnector3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66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55DD-5D6E-5FBE-7636-9E59617F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69"/>
            <a:ext cx="10515600" cy="1325563"/>
          </a:xfrm>
        </p:spPr>
        <p:txBody>
          <a:bodyPr/>
          <a:lstStyle/>
          <a:p>
            <a:r>
              <a:rPr lang="en-GB" dirty="0"/>
              <a:t>Access, usage and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7A36-31FF-7F68-ABB5-71CA2F04F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262742"/>
            <a:ext cx="6683829" cy="4707392"/>
          </a:xfrm>
        </p:spPr>
        <p:txBody>
          <a:bodyPr>
            <a:normAutofit/>
          </a:bodyPr>
          <a:lstStyle/>
          <a:p>
            <a:r>
              <a:rPr lang="en-GB" sz="2000" dirty="0"/>
              <a:t>Paying subscribers</a:t>
            </a:r>
          </a:p>
          <a:p>
            <a:r>
              <a:rPr lang="en-GB" sz="2000" dirty="0"/>
              <a:t>Gratis subscriptions for 117 NPPOs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CABI Compendium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Premium Horizon Scanning Tool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PRA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154CBC-30BB-45A2-06C9-A6EBE31E65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174376"/>
              </p:ext>
            </p:extLst>
          </p:nvPr>
        </p:nvGraphicFramePr>
        <p:xfrm>
          <a:off x="6585856" y="1446121"/>
          <a:ext cx="5375307" cy="337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0ECDF4A-9FBE-0E81-9D98-6DB7D2427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20" y="3641681"/>
            <a:ext cx="4676775" cy="2362200"/>
          </a:xfrm>
          <a:prstGeom prst="rect">
            <a:avLst/>
          </a:prstGeom>
          <a:ln w="1905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7724F7-F631-96F0-B9F5-93F645AB01FC}"/>
              </a:ext>
            </a:extLst>
          </p:cNvPr>
          <p:cNvSpPr txBox="1"/>
          <p:nvPr/>
        </p:nvSpPr>
        <p:spPr>
          <a:xfrm>
            <a:off x="5519056" y="5271589"/>
            <a:ext cx="64421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Development and outreach funded by international partners, currently through </a:t>
            </a:r>
            <a:r>
              <a:rPr lang="en-GB" sz="2000" b="1" dirty="0" err="1"/>
              <a:t>PlantwisePlus</a:t>
            </a:r>
            <a:endParaRPr lang="en-GB" sz="2000" dirty="0"/>
          </a:p>
          <a:p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1E01AF-F00C-4A21-E58D-CB84596B12D0}"/>
              </a:ext>
            </a:extLst>
          </p:cNvPr>
          <p:cNvSpPr/>
          <p:nvPr/>
        </p:nvSpPr>
        <p:spPr>
          <a:xfrm>
            <a:off x="574220" y="3607933"/>
            <a:ext cx="4676775" cy="252072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A0683-5240-1087-AB90-64FE9EB53A42}"/>
              </a:ext>
            </a:extLst>
          </p:cNvPr>
          <p:cNvSpPr/>
          <p:nvPr/>
        </p:nvSpPr>
        <p:spPr>
          <a:xfrm>
            <a:off x="6768192" y="1104220"/>
            <a:ext cx="4849588" cy="400884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629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B9E7-9401-4689-B4D8-0444E2E1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GB" dirty="0"/>
              <a:t>Using the PRA Tool to support PRA training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0C983E2-890E-D641-4166-9435543EC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319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190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5416-2FF4-6B53-6F04-27429523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65125"/>
            <a:ext cx="11702143" cy="1325563"/>
          </a:xfrm>
        </p:spPr>
        <p:txBody>
          <a:bodyPr/>
          <a:lstStyle/>
          <a:p>
            <a:r>
              <a:rPr lang="en-GB" dirty="0"/>
              <a:t>Recent PRA capacity building workshops</a:t>
            </a:r>
            <a:endParaRPr lang="en-GB" sz="2000" dirty="0">
              <a:highlight>
                <a:srgbClr val="FFFF00"/>
              </a:highlight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1BE82-C49E-6653-246C-93766E742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98" y="1427766"/>
            <a:ext cx="6313714" cy="4620305"/>
          </a:xfrm>
        </p:spPr>
        <p:txBody>
          <a:bodyPr>
            <a:normAutofit fontScale="25000" lnSpcReduction="20000"/>
          </a:bodyPr>
          <a:lstStyle/>
          <a:p>
            <a:r>
              <a:rPr lang="en-GB" sz="7200" b="1" dirty="0">
                <a:cs typeface="Arial"/>
              </a:rPr>
              <a:t>Horizon scanning for pest prioritization </a:t>
            </a:r>
          </a:p>
          <a:p>
            <a:pPr lvl="1"/>
            <a:r>
              <a:rPr lang="en-GB" sz="6400" dirty="0"/>
              <a:t>Kenya, Ghana, Zambia, Burkina Faso, Bangladesh, Pakistan, Burundi</a:t>
            </a:r>
            <a:endParaRPr lang="en-GB" sz="6400" dirty="0">
              <a:cs typeface="Arial"/>
            </a:endParaRPr>
          </a:p>
          <a:p>
            <a:endParaRPr lang="en-GB" sz="4800" b="1" dirty="0">
              <a:cs typeface="Arial"/>
            </a:endParaRPr>
          </a:p>
          <a:p>
            <a:r>
              <a:rPr lang="en-GB" sz="7200" b="1" dirty="0"/>
              <a:t>PRA training</a:t>
            </a:r>
            <a:endParaRPr lang="en-GB" sz="7200" b="1" dirty="0"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GB" sz="6400" u="sng" dirty="0"/>
              <a:t>Regional</a:t>
            </a:r>
            <a:r>
              <a:rPr lang="en-GB" sz="6400" dirty="0"/>
              <a:t>: East Africa, SADC, ECOWAS, ECCAS, Caribbean, UK overseas territories</a:t>
            </a:r>
          </a:p>
          <a:p>
            <a:pPr lvl="1">
              <a:lnSpc>
                <a:spcPct val="120000"/>
              </a:lnSpc>
            </a:pPr>
            <a:r>
              <a:rPr lang="en-GB" sz="6400" u="sng" dirty="0"/>
              <a:t>PRA training partnership with COLEAD</a:t>
            </a:r>
            <a:r>
              <a:rPr lang="en-GB" sz="6400" dirty="0"/>
              <a:t>: Caribbean, Africa</a:t>
            </a:r>
            <a:endParaRPr lang="en-GB" sz="6400" dirty="0"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GB" sz="6400" u="sng" dirty="0"/>
              <a:t>National</a:t>
            </a:r>
            <a:r>
              <a:rPr lang="en-GB" sz="6400" dirty="0"/>
              <a:t>: Kenya, Ghana, Pakistan, Ethiopia, Uganda, Nepal, Bangladesh, Pakistan, Burkina Faso</a:t>
            </a:r>
          </a:p>
          <a:p>
            <a:pPr lvl="1">
              <a:lnSpc>
                <a:spcPct val="120000"/>
              </a:lnSpc>
            </a:pPr>
            <a:r>
              <a:rPr lang="en-GB" sz="6400" u="sng" dirty="0">
                <a:cs typeface="Arial"/>
              </a:rPr>
              <a:t>Webinars</a:t>
            </a:r>
            <a:r>
              <a:rPr lang="en-GB" sz="6400" dirty="0">
                <a:cs typeface="Arial"/>
              </a:rPr>
              <a:t>: various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800" dirty="0"/>
          </a:p>
          <a:p>
            <a:r>
              <a:rPr lang="en-GB" sz="7200" b="1" dirty="0"/>
              <a:t>PRA </a:t>
            </a:r>
            <a:r>
              <a:rPr lang="en-GB" sz="7200" b="1" dirty="0" err="1"/>
              <a:t>writeshops</a:t>
            </a:r>
            <a:endParaRPr lang="en-GB" sz="7200" b="1" dirty="0">
              <a:cs typeface="Arial"/>
            </a:endParaRPr>
          </a:p>
          <a:p>
            <a:pPr lvl="1"/>
            <a:r>
              <a:rPr lang="en-GB" sz="6400" dirty="0"/>
              <a:t>Kenya, Ghana, Saint Helena, Nepal, Bangladesh</a:t>
            </a:r>
            <a:r>
              <a:rPr lang="en-GB" sz="6400"/>
              <a:t>, Burkina Faso</a:t>
            </a:r>
            <a:endParaRPr lang="en-GB" sz="6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800" dirty="0"/>
          </a:p>
          <a:p>
            <a:r>
              <a:rPr lang="en-GB" sz="7200" b="1" dirty="0"/>
              <a:t>Workshops to explore a regional approach for PRA</a:t>
            </a:r>
          </a:p>
          <a:p>
            <a:pPr lvl="1"/>
            <a:r>
              <a:rPr lang="en-GB" sz="6400" dirty="0">
                <a:cs typeface="Arial"/>
              </a:rPr>
              <a:t>SADC (</a:t>
            </a:r>
            <a:r>
              <a:rPr lang="en-GB" sz="6400" i="1" dirty="0">
                <a:cs typeface="Arial"/>
              </a:rPr>
              <a:t>EAC and ECOWAS planned for 2023)</a:t>
            </a:r>
            <a:endParaRPr lang="en-GB" sz="6400" dirty="0"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cs typeface="Arial"/>
            </a:endParaRPr>
          </a:p>
          <a:p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5359C7B-7A90-7D85-D1CE-0622520DF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72" y="1238590"/>
            <a:ext cx="36671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F6E1B7-BB85-DCE2-1B0B-C1DEAD481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358" y="3299254"/>
            <a:ext cx="4333769" cy="28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7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78B2-5979-5027-F0F2-8A699206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75" y="360887"/>
            <a:ext cx="10883283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PRA capacity building workshops 2021-23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D9D3D36-E0C3-34C5-5A12-361AB463D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5384" y="1744951"/>
            <a:ext cx="8433296" cy="446851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4FE60D-B712-3229-5CC7-EF4F65259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777" y="4931816"/>
            <a:ext cx="1000125" cy="714375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DFF943C-FCE8-FE12-3553-689B10CCBF5D}"/>
              </a:ext>
            </a:extLst>
          </p:cNvPr>
          <p:cNvSpPr/>
          <p:nvPr/>
        </p:nvSpPr>
        <p:spPr>
          <a:xfrm>
            <a:off x="6330624" y="3726808"/>
            <a:ext cx="2057889" cy="1109566"/>
          </a:xfrm>
          <a:prstGeom prst="wedgeRoundRectCallout">
            <a:avLst>
              <a:gd name="adj1" fmla="val -69203"/>
              <a:gd name="adj2" fmla="val -5657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</a:rPr>
              <a:t>Africa HS, PRA</a:t>
            </a:r>
          </a:p>
          <a:p>
            <a:r>
              <a:rPr lang="en-GB" sz="1400" dirty="0">
                <a:solidFill>
                  <a:schemeClr val="tx1"/>
                </a:solidFill>
              </a:rPr>
              <a:t>PW+, FAO, CABI: 44:&gt;250 </a:t>
            </a:r>
          </a:p>
          <a:p>
            <a:r>
              <a:rPr lang="en-GB" sz="1400" dirty="0">
                <a:solidFill>
                  <a:schemeClr val="tx1"/>
                </a:solidFill>
              </a:rPr>
              <a:t>COLEAD virtual: 7:8</a:t>
            </a:r>
            <a:endParaRPr lang="en-GB" sz="1400" dirty="0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1A8F11E-AA76-B113-C921-9A4D93919174}"/>
              </a:ext>
            </a:extLst>
          </p:cNvPr>
          <p:cNvSpPr/>
          <p:nvPr/>
        </p:nvSpPr>
        <p:spPr>
          <a:xfrm>
            <a:off x="5857117" y="1803530"/>
            <a:ext cx="2338616" cy="611775"/>
          </a:xfrm>
          <a:prstGeom prst="wedgeRoundRectCallout">
            <a:avLst>
              <a:gd name="adj1" fmla="val -20046"/>
              <a:gd name="adj2" fmla="val 98483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</a:rPr>
              <a:t>South Asia HS and PRA</a:t>
            </a:r>
          </a:p>
          <a:p>
            <a:r>
              <a:rPr lang="en-GB" sz="1400" dirty="0">
                <a:solidFill>
                  <a:schemeClr val="tx1"/>
                </a:solidFill>
              </a:rPr>
              <a:t>PW+, FAO, CABI: 3:84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167AFCB-A157-E198-C2BB-E2F9D5D3EE20}"/>
              </a:ext>
            </a:extLst>
          </p:cNvPr>
          <p:cNvSpPr/>
          <p:nvPr/>
        </p:nvSpPr>
        <p:spPr>
          <a:xfrm>
            <a:off x="2316409" y="2193191"/>
            <a:ext cx="2153000" cy="906833"/>
          </a:xfrm>
          <a:prstGeom prst="wedgeRoundRectCallout">
            <a:avLst>
              <a:gd name="adj1" fmla="val -18867"/>
              <a:gd name="adj2" fmla="val 83040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</a:rPr>
              <a:t>Caribbean PRA</a:t>
            </a:r>
          </a:p>
          <a:p>
            <a:r>
              <a:rPr lang="en-GB" sz="1400" dirty="0">
                <a:solidFill>
                  <a:schemeClr val="tx1"/>
                </a:solidFill>
              </a:rPr>
              <a:t>CABI, GB NNSS: 14:43</a:t>
            </a:r>
          </a:p>
          <a:p>
            <a:r>
              <a:rPr lang="en-GB" sz="1400" dirty="0">
                <a:solidFill>
                  <a:schemeClr val="tx1"/>
                </a:solidFill>
              </a:rPr>
              <a:t>COLEAD virtual: 10:19</a:t>
            </a:r>
            <a:endParaRPr lang="en-GB" sz="1400" dirty="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1726EA06-608A-69C3-A4DC-7C7C0AE3297F}"/>
              </a:ext>
            </a:extLst>
          </p:cNvPr>
          <p:cNvSpPr/>
          <p:nvPr/>
        </p:nvSpPr>
        <p:spPr>
          <a:xfrm>
            <a:off x="8867432" y="3279624"/>
            <a:ext cx="1804939" cy="611775"/>
          </a:xfrm>
          <a:prstGeom prst="wedgeRoundRectCallout">
            <a:avLst>
              <a:gd name="adj1" fmla="val -28408"/>
              <a:gd name="adj2" fmla="val 105739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</a:rPr>
              <a:t>Fiji PRA</a:t>
            </a:r>
          </a:p>
          <a:p>
            <a:r>
              <a:rPr lang="en-GB" sz="1400" dirty="0">
                <a:solidFill>
                  <a:schemeClr val="tx1"/>
                </a:solidFill>
              </a:rPr>
              <a:t>COLEAD virtual 1:3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48D4DE88-FB40-18AC-1441-38C851A6B9AD}"/>
              </a:ext>
            </a:extLst>
          </p:cNvPr>
          <p:cNvSpPr/>
          <p:nvPr/>
        </p:nvSpPr>
        <p:spPr>
          <a:xfrm>
            <a:off x="2833197" y="3745630"/>
            <a:ext cx="1636212" cy="611775"/>
          </a:xfrm>
          <a:prstGeom prst="wedgeRoundRectCallout">
            <a:avLst>
              <a:gd name="adj1" fmla="val 65138"/>
              <a:gd name="adj2" fmla="val 41889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</a:rPr>
              <a:t>St Helena PRA</a:t>
            </a:r>
          </a:p>
          <a:p>
            <a:r>
              <a:rPr lang="en-GB" sz="1400" dirty="0">
                <a:solidFill>
                  <a:schemeClr val="tx1"/>
                </a:solidFill>
              </a:rPr>
              <a:t>GB NNSS: 1:6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D50A3A-F32F-E0F6-AA59-97850D9E384B}"/>
              </a:ext>
            </a:extLst>
          </p:cNvPr>
          <p:cNvSpPr txBox="1"/>
          <p:nvPr/>
        </p:nvSpPr>
        <p:spPr>
          <a:xfrm>
            <a:off x="8540318" y="1380994"/>
            <a:ext cx="249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</a:rPr>
              <a:t>Countries : participants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70 : &gt;400</a:t>
            </a:r>
          </a:p>
        </p:txBody>
      </p:sp>
    </p:spTree>
    <p:extLst>
      <p:ext uri="{BB962C8B-B14F-4D97-AF65-F5344CB8AC3E}">
        <p14:creationId xmlns:p14="http://schemas.microsoft.com/office/powerpoint/2010/main" val="2347765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BI colours">
      <a:dk1>
        <a:srgbClr val="000000"/>
      </a:dk1>
      <a:lt1>
        <a:srgbClr val="FFFFFF"/>
      </a:lt1>
      <a:dk2>
        <a:srgbClr val="368729"/>
      </a:dk2>
      <a:lt2>
        <a:srgbClr val="FFFFFF"/>
      </a:lt2>
      <a:accent1>
        <a:srgbClr val="368729"/>
      </a:accent1>
      <a:accent2>
        <a:srgbClr val="E9500E"/>
      </a:accent2>
      <a:accent3>
        <a:srgbClr val="007F7B"/>
      </a:accent3>
      <a:accent4>
        <a:srgbClr val="004B8D"/>
      </a:accent4>
      <a:accent5>
        <a:srgbClr val="9370B1"/>
      </a:accent5>
      <a:accent6>
        <a:srgbClr val="00BCE3"/>
      </a:accent6>
      <a:hlink>
        <a:srgbClr val="368728"/>
      </a:hlink>
      <a:folHlink>
        <a:srgbClr val="6CCA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I Presentation Template 2020.potx" id="{40152871-BB07-4AE3-AB0D-AE45ECAABD12}" vid="{ACD50C89-9298-4D9D-B75B-9C53DFC91C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B51694757F15449C3041686EB9A775" ma:contentTypeVersion="13" ma:contentTypeDescription="Create a new document." ma:contentTypeScope="" ma:versionID="9f84faeba9308928399a4df41699d4eb">
  <xsd:schema xmlns:xsd="http://www.w3.org/2001/XMLSchema" xmlns:xs="http://www.w3.org/2001/XMLSchema" xmlns:p="http://schemas.microsoft.com/office/2006/metadata/properties" xmlns:ns2="0ea2e843-b5f2-4f27-bed3-4c129a84fbf7" xmlns:ns3="6472af3f-e666-409e-9949-62496d2ada3a" targetNamespace="http://schemas.microsoft.com/office/2006/metadata/properties" ma:root="true" ma:fieldsID="2c916f350b8015950b8a9014dd81a711" ns2:_="" ns3:_="">
    <xsd:import namespace="0ea2e843-b5f2-4f27-bed3-4c129a84fbf7"/>
    <xsd:import namespace="6472af3f-e666-409e-9949-62496d2ada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2e843-b5f2-4f27-bed3-4c129a84fb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2af3f-e666-409e-9949-62496d2ad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3D3651-FD17-44E2-A579-F15CCEF9BAEC}">
  <ds:schemaRefs>
    <ds:schemaRef ds:uri="http://purl.org/dc/elements/1.1/"/>
    <ds:schemaRef ds:uri="http://schemas.openxmlformats.org/package/2006/metadata/core-properties"/>
    <ds:schemaRef ds:uri="0ea2e843-b5f2-4f27-bed3-4c129a84fbf7"/>
    <ds:schemaRef ds:uri="6472af3f-e666-409e-9949-62496d2ada3a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8E597EB-CAAF-4FFA-88D0-6DFFF553EB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FE3FB7-F6DE-4831-BEAA-E008FA6D48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a2e843-b5f2-4f27-bed3-4c129a84fbf7"/>
    <ds:schemaRef ds:uri="6472af3f-e666-409e-9949-62496d2ad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e892a75-59a0-4e0e-9b97-f68af558ca2b}" enabled="1" method="Standard" siteId="{9f1098df-eebc-4be7-9878-bc3c8d059fd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2401</TotalTime>
  <Words>734</Words>
  <Application>Microsoft Office PowerPoint</Application>
  <PresentationFormat>Widescreen</PresentationFormat>
  <Paragraphs>175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Segoe UI</vt:lpstr>
      <vt:lpstr>System Font</vt:lpstr>
      <vt:lpstr>Times New Roman</vt:lpstr>
      <vt:lpstr>Wingdings</vt:lpstr>
      <vt:lpstr>Office Theme</vt:lpstr>
      <vt:lpstr>PowerPoint Presentation</vt:lpstr>
      <vt:lpstr>Motivation to build the PRA Tool</vt:lpstr>
      <vt:lpstr>2018-2020 Development stages</vt:lpstr>
      <vt:lpstr>2021-2023</vt:lpstr>
      <vt:lpstr>Demo of main features </vt:lpstr>
      <vt:lpstr>Access, usage and sustainability</vt:lpstr>
      <vt:lpstr>Using the PRA Tool to support PRA training</vt:lpstr>
      <vt:lpstr>Recent PRA capacity building workshops</vt:lpstr>
      <vt:lpstr>PRA capacity building workshops 2021-23</vt:lpstr>
      <vt:lpstr>Examples of follow-on activities </vt:lpstr>
      <vt:lpstr>Planning PRA Tool improvements</vt:lpstr>
      <vt:lpstr>How can we improve decision support?</vt:lpstr>
      <vt:lpstr>Workshop access is available to workshop participants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 Risk Analysis Tool</dc:title>
  <dc:creator>Ivan Rwomushana</dc:creator>
  <cp:lastModifiedBy>Lucinda Charles</cp:lastModifiedBy>
  <cp:revision>121</cp:revision>
  <cp:lastPrinted>2019-05-07T13:23:10Z</cp:lastPrinted>
  <dcterms:created xsi:type="dcterms:W3CDTF">2021-04-13T07:36:16Z</dcterms:created>
  <dcterms:modified xsi:type="dcterms:W3CDTF">2023-09-23T21:55:50Z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J.Slezak@cabi.org</vt:lpwstr>
  </property>
  <property fmtid="{D5CDD505-2E9C-101B-9397-08002B2CF9AE}" pid="5" name="MSIP_Label_2e892a75-59a0-4e0e-9b97-f68af558ca2b_SetDate">
    <vt:lpwstr>2021-02-25T10:31:42.8716795Z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69a6ddf9-9e8e-4298-b0e9-21c3e0bd9531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  <property fmtid="{D5CDD505-2E9C-101B-9397-08002B2CF9AE}" pid="11" name="ContentTypeId">
    <vt:lpwstr>0x0101001AB51694757F15449C3041686EB9A775</vt:lpwstr>
  </property>
</Properties>
</file>