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63" r:id="rId2"/>
    <p:sldId id="280" r:id="rId3"/>
    <p:sldId id="310" r:id="rId4"/>
    <p:sldId id="311" r:id="rId5"/>
    <p:sldId id="344" r:id="rId6"/>
    <p:sldId id="318" r:id="rId7"/>
    <p:sldId id="341" r:id="rId8"/>
    <p:sldId id="330" r:id="rId9"/>
    <p:sldId id="342" r:id="rId10"/>
    <p:sldId id="352" r:id="rId11"/>
    <p:sldId id="345" r:id="rId12"/>
    <p:sldId id="353" r:id="rId13"/>
    <p:sldId id="346" r:id="rId14"/>
    <p:sldId id="347" r:id="rId15"/>
    <p:sldId id="348" r:id="rId16"/>
    <p:sldId id="354" r:id="rId17"/>
    <p:sldId id="350" r:id="rId18"/>
    <p:sldId id="351" r:id="rId19"/>
    <p:sldId id="355" r:id="rId20"/>
    <p:sldId id="349" r:id="rId21"/>
    <p:sldId id="314" r:id="rId22"/>
    <p:sldId id="315" r:id="rId23"/>
    <p:sldId id="333" r:id="rId24"/>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5" pos="3120" userDrawn="1">
          <p15:clr>
            <a:srgbClr val="A4A3A4"/>
          </p15:clr>
        </p15:guide>
        <p15:guide id="7" orient="horz" pos="172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A63A"/>
    <a:srgbClr val="8EBC6E"/>
    <a:srgbClr val="7DADDA"/>
    <a:srgbClr val="CE7D47"/>
    <a:srgbClr val="4472C4"/>
    <a:srgbClr val="70AD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44CCE1-CDD2-4117-976D-154AD1B45E30}" v="13" dt="2023-09-22T15:25:25.2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852" autoAdjust="0"/>
  </p:normalViewPr>
  <p:slideViewPr>
    <p:cSldViewPr snapToGrid="0" showGuides="1">
      <p:cViewPr varScale="1">
        <p:scale>
          <a:sx n="72" d="100"/>
          <a:sy n="72" d="100"/>
        </p:scale>
        <p:origin x="1164" y="51"/>
      </p:cViewPr>
      <p:guideLst>
        <p:guide pos="3120"/>
        <p:guide orient="horz" pos="172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anie Newfield" userId="ae9486d3ece899fe" providerId="LiveId" clId="{6744CCE1-CDD2-4117-976D-154AD1B45E30}"/>
    <pc:docChg chg="undo custSel addSld delSld modSld sldOrd">
      <pc:chgData name="Melanie Newfield" userId="ae9486d3ece899fe" providerId="LiveId" clId="{6744CCE1-CDD2-4117-976D-154AD1B45E30}" dt="2023-09-23T05:02:13.640" v="4262" actId="20577"/>
      <pc:docMkLst>
        <pc:docMk/>
      </pc:docMkLst>
      <pc:sldChg chg="modSp mod">
        <pc:chgData name="Melanie Newfield" userId="ae9486d3ece899fe" providerId="LiveId" clId="{6744CCE1-CDD2-4117-976D-154AD1B45E30}" dt="2023-09-18T05:58:55.795" v="11" actId="20577"/>
        <pc:sldMkLst>
          <pc:docMk/>
          <pc:sldMk cId="2020135123" sldId="263"/>
        </pc:sldMkLst>
        <pc:spChg chg="mod">
          <ac:chgData name="Melanie Newfield" userId="ae9486d3ece899fe" providerId="LiveId" clId="{6744CCE1-CDD2-4117-976D-154AD1B45E30}" dt="2023-09-18T05:58:55.795" v="11" actId="20577"/>
          <ac:spMkLst>
            <pc:docMk/>
            <pc:sldMk cId="2020135123" sldId="263"/>
            <ac:spMk id="5" creationId="{278D8C91-A921-4D88-8E51-F691903652F3}"/>
          </ac:spMkLst>
        </pc:spChg>
      </pc:sldChg>
      <pc:sldChg chg="modSp mod modShow modNotesTx">
        <pc:chgData name="Melanie Newfield" userId="ae9486d3ece899fe" providerId="LiveId" clId="{6744CCE1-CDD2-4117-976D-154AD1B45E30}" dt="2023-09-22T15:26:25.266" v="4187" actId="729"/>
        <pc:sldMkLst>
          <pc:docMk/>
          <pc:sldMk cId="1404772096" sldId="280"/>
        </pc:sldMkLst>
        <pc:spChg chg="mod">
          <ac:chgData name="Melanie Newfield" userId="ae9486d3ece899fe" providerId="LiveId" clId="{6744CCE1-CDD2-4117-976D-154AD1B45E30}" dt="2023-09-22T15:23:33.962" v="4186" actId="20577"/>
          <ac:spMkLst>
            <pc:docMk/>
            <pc:sldMk cId="1404772096" sldId="280"/>
            <ac:spMk id="5" creationId="{4757FC9C-D588-4EA9-AFB3-60DB8D0A91ED}"/>
          </ac:spMkLst>
        </pc:spChg>
      </pc:sldChg>
      <pc:sldChg chg="del">
        <pc:chgData name="Melanie Newfield" userId="ae9486d3ece899fe" providerId="LiveId" clId="{6744CCE1-CDD2-4117-976D-154AD1B45E30}" dt="2023-09-19T01:03:27.368" v="3581" actId="47"/>
        <pc:sldMkLst>
          <pc:docMk/>
          <pc:sldMk cId="608581206" sldId="282"/>
        </pc:sldMkLst>
      </pc:sldChg>
      <pc:sldChg chg="modSp mod modShow modNotesTx">
        <pc:chgData name="Melanie Newfield" userId="ae9486d3ece899fe" providerId="LiveId" clId="{6744CCE1-CDD2-4117-976D-154AD1B45E30}" dt="2023-09-23T05:02:13.640" v="4262" actId="20577"/>
        <pc:sldMkLst>
          <pc:docMk/>
          <pc:sldMk cId="2008552034" sldId="310"/>
        </pc:sldMkLst>
        <pc:graphicFrameChg chg="mod modGraphic">
          <ac:chgData name="Melanie Newfield" userId="ae9486d3ece899fe" providerId="LiveId" clId="{6744CCE1-CDD2-4117-976D-154AD1B45E30}" dt="2023-09-18T06:06:52.793" v="214" actId="20577"/>
          <ac:graphicFrameMkLst>
            <pc:docMk/>
            <pc:sldMk cId="2008552034" sldId="310"/>
            <ac:graphicFrameMk id="8" creationId="{70D25B86-31AB-29C9-3D1B-B1494419AF88}"/>
          </ac:graphicFrameMkLst>
        </pc:graphicFrameChg>
      </pc:sldChg>
      <pc:sldChg chg="mod modShow">
        <pc:chgData name="Melanie Newfield" userId="ae9486d3ece899fe" providerId="LiveId" clId="{6744CCE1-CDD2-4117-976D-154AD1B45E30}" dt="2023-09-22T15:26:42.732" v="4189" actId="729"/>
        <pc:sldMkLst>
          <pc:docMk/>
          <pc:sldMk cId="1578900963" sldId="311"/>
        </pc:sldMkLst>
      </pc:sldChg>
      <pc:sldChg chg="modSp mod modShow">
        <pc:chgData name="Melanie Newfield" userId="ae9486d3ece899fe" providerId="LiveId" clId="{6744CCE1-CDD2-4117-976D-154AD1B45E30}" dt="2023-09-22T15:33:14.533" v="4244" actId="20577"/>
        <pc:sldMkLst>
          <pc:docMk/>
          <pc:sldMk cId="884913150" sldId="314"/>
        </pc:sldMkLst>
        <pc:spChg chg="mod">
          <ac:chgData name="Melanie Newfield" userId="ae9486d3ece899fe" providerId="LiveId" clId="{6744CCE1-CDD2-4117-976D-154AD1B45E30}" dt="2023-09-22T15:33:14.533" v="4244" actId="20577"/>
          <ac:spMkLst>
            <pc:docMk/>
            <pc:sldMk cId="884913150" sldId="314"/>
            <ac:spMk id="4" creationId="{78CFD728-08A3-DB9C-5681-732028EF2A1A}"/>
          </ac:spMkLst>
        </pc:spChg>
      </pc:sldChg>
      <pc:sldChg chg="modSp add del mod modShow">
        <pc:chgData name="Melanie Newfield" userId="ae9486d3ece899fe" providerId="LiveId" clId="{6744CCE1-CDD2-4117-976D-154AD1B45E30}" dt="2023-09-22T15:26:42.732" v="4189" actId="729"/>
        <pc:sldMkLst>
          <pc:docMk/>
          <pc:sldMk cId="1372376391" sldId="315"/>
        </pc:sldMkLst>
        <pc:spChg chg="mod">
          <ac:chgData name="Melanie Newfield" userId="ae9486d3ece899fe" providerId="LiveId" clId="{6744CCE1-CDD2-4117-976D-154AD1B45E30}" dt="2023-09-19T01:05:23.834" v="3656" actId="20577"/>
          <ac:spMkLst>
            <pc:docMk/>
            <pc:sldMk cId="1372376391" sldId="315"/>
            <ac:spMk id="5" creationId="{4757FC9C-D588-4EA9-AFB3-60DB8D0A91ED}"/>
          </ac:spMkLst>
        </pc:spChg>
      </pc:sldChg>
      <pc:sldChg chg="del">
        <pc:chgData name="Melanie Newfield" userId="ae9486d3ece899fe" providerId="LiveId" clId="{6744CCE1-CDD2-4117-976D-154AD1B45E30}" dt="2023-09-19T01:04:39.192" v="3594" actId="47"/>
        <pc:sldMkLst>
          <pc:docMk/>
          <pc:sldMk cId="2566237435" sldId="316"/>
        </pc:sldMkLst>
      </pc:sldChg>
      <pc:sldChg chg="addSp delSp modSp mod modShow">
        <pc:chgData name="Melanie Newfield" userId="ae9486d3ece899fe" providerId="LiveId" clId="{6744CCE1-CDD2-4117-976D-154AD1B45E30}" dt="2023-09-22T15:26:42.732" v="4189" actId="729"/>
        <pc:sldMkLst>
          <pc:docMk/>
          <pc:sldMk cId="882057539" sldId="318"/>
        </pc:sldMkLst>
        <pc:spChg chg="del">
          <ac:chgData name="Melanie Newfield" userId="ae9486d3ece899fe" providerId="LiveId" clId="{6744CCE1-CDD2-4117-976D-154AD1B45E30}" dt="2023-09-18T23:08:52.901" v="1660" actId="478"/>
          <ac:spMkLst>
            <pc:docMk/>
            <pc:sldMk cId="882057539" sldId="318"/>
            <ac:spMk id="3" creationId="{0068C5EC-D959-4554-B132-F5F9A87161DD}"/>
          </ac:spMkLst>
        </pc:spChg>
        <pc:spChg chg="add del mod">
          <ac:chgData name="Melanie Newfield" userId="ae9486d3ece899fe" providerId="LiveId" clId="{6744CCE1-CDD2-4117-976D-154AD1B45E30}" dt="2023-09-18T23:08:44.698" v="1659" actId="478"/>
          <ac:spMkLst>
            <pc:docMk/>
            <pc:sldMk cId="882057539" sldId="318"/>
            <ac:spMk id="5" creationId="{D11E2E79-7F99-071A-E380-745364E6950D}"/>
          </ac:spMkLst>
        </pc:spChg>
        <pc:spChg chg="add del mod">
          <ac:chgData name="Melanie Newfield" userId="ae9486d3ece899fe" providerId="LiveId" clId="{6744CCE1-CDD2-4117-976D-154AD1B45E30}" dt="2023-09-18T23:08:57.556" v="1661" actId="478"/>
          <ac:spMkLst>
            <pc:docMk/>
            <pc:sldMk cId="882057539" sldId="318"/>
            <ac:spMk id="7" creationId="{A475DC05-9C65-92BB-B090-0B3913F48BCB}"/>
          </ac:spMkLst>
        </pc:spChg>
        <pc:spChg chg="add mod">
          <ac:chgData name="Melanie Newfield" userId="ae9486d3ece899fe" providerId="LiveId" clId="{6744CCE1-CDD2-4117-976D-154AD1B45E30}" dt="2023-09-19T01:23:41.414" v="3726" actId="122"/>
          <ac:spMkLst>
            <pc:docMk/>
            <pc:sldMk cId="882057539" sldId="318"/>
            <ac:spMk id="9" creationId="{6BA692ED-2583-A17E-9311-F5FF0A02282C}"/>
          </ac:spMkLst>
        </pc:spChg>
        <pc:spChg chg="add mod">
          <ac:chgData name="Melanie Newfield" userId="ae9486d3ece899fe" providerId="LiveId" clId="{6744CCE1-CDD2-4117-976D-154AD1B45E30}" dt="2023-09-18T23:15:25.753" v="1744" actId="20577"/>
          <ac:spMkLst>
            <pc:docMk/>
            <pc:sldMk cId="882057539" sldId="318"/>
            <ac:spMk id="12" creationId="{EDD23D10-2F37-06C2-CE67-20A69C9A4FCF}"/>
          </ac:spMkLst>
        </pc:spChg>
        <pc:graphicFrameChg chg="del">
          <ac:chgData name="Melanie Newfield" userId="ae9486d3ece899fe" providerId="LiveId" clId="{6744CCE1-CDD2-4117-976D-154AD1B45E30}" dt="2023-09-18T23:08:40.511" v="1657" actId="478"/>
          <ac:graphicFrameMkLst>
            <pc:docMk/>
            <pc:sldMk cId="882057539" sldId="318"/>
            <ac:graphicFrameMk id="4" creationId="{6603F048-D438-12C1-6EFC-5876A522E1C8}"/>
          </ac:graphicFrameMkLst>
        </pc:graphicFrameChg>
      </pc:sldChg>
      <pc:sldChg chg="del">
        <pc:chgData name="Melanie Newfield" userId="ae9486d3ece899fe" providerId="LiveId" clId="{6744CCE1-CDD2-4117-976D-154AD1B45E30}" dt="2023-09-19T01:04:05.357" v="3585" actId="47"/>
        <pc:sldMkLst>
          <pc:docMk/>
          <pc:sldMk cId="1504143172" sldId="324"/>
        </pc:sldMkLst>
      </pc:sldChg>
      <pc:sldChg chg="del">
        <pc:chgData name="Melanie Newfield" userId="ae9486d3ece899fe" providerId="LiveId" clId="{6744CCE1-CDD2-4117-976D-154AD1B45E30}" dt="2023-09-19T01:04:22.388" v="3590" actId="47"/>
        <pc:sldMkLst>
          <pc:docMk/>
          <pc:sldMk cId="110420866" sldId="327"/>
        </pc:sldMkLst>
      </pc:sldChg>
      <pc:sldChg chg="del">
        <pc:chgData name="Melanie Newfield" userId="ae9486d3ece899fe" providerId="LiveId" clId="{6744CCE1-CDD2-4117-976D-154AD1B45E30}" dt="2023-09-19T01:04:37.041" v="3593" actId="47"/>
        <pc:sldMkLst>
          <pc:docMk/>
          <pc:sldMk cId="2544729434" sldId="329"/>
        </pc:sldMkLst>
      </pc:sldChg>
      <pc:sldChg chg="addSp delSp modSp mod ord modShow modNotesTx">
        <pc:chgData name="Melanie Newfield" userId="ae9486d3ece899fe" providerId="LiveId" clId="{6744CCE1-CDD2-4117-976D-154AD1B45E30}" dt="2023-09-22T15:26:42.732" v="4189" actId="729"/>
        <pc:sldMkLst>
          <pc:docMk/>
          <pc:sldMk cId="1058286381" sldId="330"/>
        </pc:sldMkLst>
        <pc:spChg chg="del">
          <ac:chgData name="Melanie Newfield" userId="ae9486d3ece899fe" providerId="LiveId" clId="{6744CCE1-CDD2-4117-976D-154AD1B45E30}" dt="2023-09-18T07:08:00.888" v="613" actId="478"/>
          <ac:spMkLst>
            <pc:docMk/>
            <pc:sldMk cId="1058286381" sldId="330"/>
            <ac:spMk id="2" creationId="{6633309D-933D-46F0-203A-5197873A0CFD}"/>
          </ac:spMkLst>
        </pc:spChg>
        <pc:spChg chg="mod">
          <ac:chgData name="Melanie Newfield" userId="ae9486d3ece899fe" providerId="LiveId" clId="{6744CCE1-CDD2-4117-976D-154AD1B45E30}" dt="2023-09-18T23:41:54.905" v="1846" actId="14100"/>
          <ac:spMkLst>
            <pc:docMk/>
            <pc:sldMk cId="1058286381" sldId="330"/>
            <ac:spMk id="3" creationId="{0068C5EC-D959-4554-B132-F5F9A87161DD}"/>
          </ac:spMkLst>
        </pc:spChg>
        <pc:spChg chg="add del mod">
          <ac:chgData name="Melanie Newfield" userId="ae9486d3ece899fe" providerId="LiveId" clId="{6744CCE1-CDD2-4117-976D-154AD1B45E30}" dt="2023-09-18T23:42:21.711" v="1851" actId="478"/>
          <ac:spMkLst>
            <pc:docMk/>
            <pc:sldMk cId="1058286381" sldId="330"/>
            <ac:spMk id="5" creationId="{4757FC9C-D588-4EA9-AFB3-60DB8D0A91ED}"/>
          </ac:spMkLst>
        </pc:spChg>
        <pc:spChg chg="add del">
          <ac:chgData name="Melanie Newfield" userId="ae9486d3ece899fe" providerId="LiveId" clId="{6744CCE1-CDD2-4117-976D-154AD1B45E30}" dt="2023-09-18T07:08:27.776" v="616" actId="22"/>
          <ac:spMkLst>
            <pc:docMk/>
            <pc:sldMk cId="1058286381" sldId="330"/>
            <ac:spMk id="6" creationId="{49107980-2D10-88AF-B414-32D3CE44B7C9}"/>
          </ac:spMkLst>
        </pc:spChg>
        <pc:spChg chg="add mod">
          <ac:chgData name="Melanie Newfield" userId="ae9486d3ece899fe" providerId="LiveId" clId="{6744CCE1-CDD2-4117-976D-154AD1B45E30}" dt="2023-09-18T23:49:17.580" v="2081" actId="1076"/>
          <ac:spMkLst>
            <pc:docMk/>
            <pc:sldMk cId="1058286381" sldId="330"/>
            <ac:spMk id="7" creationId="{C27889E2-F463-B695-0A57-5233EADEA1BD}"/>
          </ac:spMkLst>
        </pc:spChg>
        <pc:spChg chg="add mod">
          <ac:chgData name="Melanie Newfield" userId="ae9486d3ece899fe" providerId="LiveId" clId="{6744CCE1-CDD2-4117-976D-154AD1B45E30}" dt="2023-09-18T23:42:55.682" v="1867" actId="1076"/>
          <ac:spMkLst>
            <pc:docMk/>
            <pc:sldMk cId="1058286381" sldId="330"/>
            <ac:spMk id="9" creationId="{94817131-27F6-7FAE-9841-3ECCAB7A6D82}"/>
          </ac:spMkLst>
        </pc:spChg>
        <pc:spChg chg="del">
          <ac:chgData name="Melanie Newfield" userId="ae9486d3ece899fe" providerId="LiveId" clId="{6744CCE1-CDD2-4117-976D-154AD1B45E30}" dt="2023-09-18T07:07:52.303" v="611" actId="478"/>
          <ac:spMkLst>
            <pc:docMk/>
            <pc:sldMk cId="1058286381" sldId="330"/>
            <ac:spMk id="11" creationId="{44032761-54C5-BFDD-601B-46D90229C0E6}"/>
          </ac:spMkLst>
        </pc:spChg>
        <pc:spChg chg="del">
          <ac:chgData name="Melanie Newfield" userId="ae9486d3ece899fe" providerId="LiveId" clId="{6744CCE1-CDD2-4117-976D-154AD1B45E30}" dt="2023-09-18T07:07:55.565" v="612" actId="478"/>
          <ac:spMkLst>
            <pc:docMk/>
            <pc:sldMk cId="1058286381" sldId="330"/>
            <ac:spMk id="13" creationId="{32534B75-6BB7-3574-3690-581C68804CA1}"/>
          </ac:spMkLst>
        </pc:spChg>
        <pc:spChg chg="add mod">
          <ac:chgData name="Melanie Newfield" userId="ae9486d3ece899fe" providerId="LiveId" clId="{6744CCE1-CDD2-4117-976D-154AD1B45E30}" dt="2023-09-18T23:48:51.960" v="2078" actId="1076"/>
          <ac:spMkLst>
            <pc:docMk/>
            <pc:sldMk cId="1058286381" sldId="330"/>
            <ac:spMk id="14" creationId="{C751030F-6E07-F77D-EF0A-EAEA9128510D}"/>
          </ac:spMkLst>
        </pc:spChg>
        <pc:spChg chg="add del mod">
          <ac:chgData name="Melanie Newfield" userId="ae9486d3ece899fe" providerId="LiveId" clId="{6744CCE1-CDD2-4117-976D-154AD1B45E30}" dt="2023-09-18T07:18:44.025" v="680" actId="21"/>
          <ac:spMkLst>
            <pc:docMk/>
            <pc:sldMk cId="1058286381" sldId="330"/>
            <ac:spMk id="16" creationId="{599BEF37-7DC9-957F-67CC-E67F106AD7F2}"/>
          </ac:spMkLst>
        </pc:spChg>
        <pc:spChg chg="add del mod">
          <ac:chgData name="Melanie Newfield" userId="ae9486d3ece899fe" providerId="LiveId" clId="{6744CCE1-CDD2-4117-976D-154AD1B45E30}" dt="2023-09-18T07:18:55.695" v="684"/>
          <ac:spMkLst>
            <pc:docMk/>
            <pc:sldMk cId="1058286381" sldId="330"/>
            <ac:spMk id="17" creationId="{65769BCC-08EA-329F-8812-521019D35BFF}"/>
          </ac:spMkLst>
        </pc:spChg>
        <pc:spChg chg="add mod">
          <ac:chgData name="Melanie Newfield" userId="ae9486d3ece899fe" providerId="LiveId" clId="{6744CCE1-CDD2-4117-976D-154AD1B45E30}" dt="2023-09-18T23:42:15.115" v="1849" actId="1076"/>
          <ac:spMkLst>
            <pc:docMk/>
            <pc:sldMk cId="1058286381" sldId="330"/>
            <ac:spMk id="18" creationId="{41C724A6-98F3-826E-0E7D-77B8356A7F35}"/>
          </ac:spMkLst>
        </pc:spChg>
      </pc:sldChg>
      <pc:sldChg chg="del">
        <pc:chgData name="Melanie Newfield" userId="ae9486d3ece899fe" providerId="LiveId" clId="{6744CCE1-CDD2-4117-976D-154AD1B45E30}" dt="2023-09-19T01:03:59.508" v="3584" actId="47"/>
        <pc:sldMkLst>
          <pc:docMk/>
          <pc:sldMk cId="1075696116" sldId="331"/>
        </pc:sldMkLst>
      </pc:sldChg>
      <pc:sldChg chg="del">
        <pc:chgData name="Melanie Newfield" userId="ae9486d3ece899fe" providerId="LiveId" clId="{6744CCE1-CDD2-4117-976D-154AD1B45E30}" dt="2023-09-19T01:04:13.784" v="3587" actId="47"/>
        <pc:sldMkLst>
          <pc:docMk/>
          <pc:sldMk cId="1986598930" sldId="332"/>
        </pc:sldMkLst>
      </pc:sldChg>
      <pc:sldChg chg="modSp mod modShow">
        <pc:chgData name="Melanie Newfield" userId="ae9486d3ece899fe" providerId="LiveId" clId="{6744CCE1-CDD2-4117-976D-154AD1B45E30}" dt="2023-09-22T15:26:42.732" v="4189" actId="729"/>
        <pc:sldMkLst>
          <pc:docMk/>
          <pc:sldMk cId="1387101433" sldId="333"/>
        </pc:sldMkLst>
        <pc:spChg chg="mod">
          <ac:chgData name="Melanie Newfield" userId="ae9486d3ece899fe" providerId="LiveId" clId="{6744CCE1-CDD2-4117-976D-154AD1B45E30}" dt="2023-09-19T01:06:08.514" v="3722" actId="5793"/>
          <ac:spMkLst>
            <pc:docMk/>
            <pc:sldMk cId="1387101433" sldId="333"/>
            <ac:spMk id="5" creationId="{4757FC9C-D588-4EA9-AFB3-60DB8D0A91ED}"/>
          </ac:spMkLst>
        </pc:spChg>
      </pc:sldChg>
      <pc:sldChg chg="del">
        <pc:chgData name="Melanie Newfield" userId="ae9486d3ece899fe" providerId="LiveId" clId="{6744CCE1-CDD2-4117-976D-154AD1B45E30}" dt="2023-09-19T01:04:23.428" v="3591" actId="47"/>
        <pc:sldMkLst>
          <pc:docMk/>
          <pc:sldMk cId="680787757" sldId="334"/>
        </pc:sldMkLst>
      </pc:sldChg>
      <pc:sldChg chg="del">
        <pc:chgData name="Melanie Newfield" userId="ae9486d3ece899fe" providerId="LiveId" clId="{6744CCE1-CDD2-4117-976D-154AD1B45E30}" dt="2023-09-19T01:04:08.859" v="3586" actId="47"/>
        <pc:sldMkLst>
          <pc:docMk/>
          <pc:sldMk cId="3956449578" sldId="336"/>
        </pc:sldMkLst>
      </pc:sldChg>
      <pc:sldChg chg="del">
        <pc:chgData name="Melanie Newfield" userId="ae9486d3ece899fe" providerId="LiveId" clId="{6744CCE1-CDD2-4117-976D-154AD1B45E30}" dt="2023-09-19T01:04:16.940" v="3588" actId="47"/>
        <pc:sldMkLst>
          <pc:docMk/>
          <pc:sldMk cId="748980375" sldId="337"/>
        </pc:sldMkLst>
      </pc:sldChg>
      <pc:sldChg chg="del">
        <pc:chgData name="Melanie Newfield" userId="ae9486d3ece899fe" providerId="LiveId" clId="{6744CCE1-CDD2-4117-976D-154AD1B45E30}" dt="2023-09-19T01:04:20.901" v="3589" actId="47"/>
        <pc:sldMkLst>
          <pc:docMk/>
          <pc:sldMk cId="3874947844" sldId="338"/>
        </pc:sldMkLst>
      </pc:sldChg>
      <pc:sldChg chg="add del">
        <pc:chgData name="Melanie Newfield" userId="ae9486d3ece899fe" providerId="LiveId" clId="{6744CCE1-CDD2-4117-976D-154AD1B45E30}" dt="2023-09-19T01:04:30.581" v="3592" actId="47"/>
        <pc:sldMkLst>
          <pc:docMk/>
          <pc:sldMk cId="623487255" sldId="339"/>
        </pc:sldMkLst>
      </pc:sldChg>
      <pc:sldChg chg="delSp modSp add del mod">
        <pc:chgData name="Melanie Newfield" userId="ae9486d3ece899fe" providerId="LiveId" clId="{6744CCE1-CDD2-4117-976D-154AD1B45E30}" dt="2023-09-19T01:03:30.597" v="3582" actId="47"/>
        <pc:sldMkLst>
          <pc:docMk/>
          <pc:sldMk cId="2490552758" sldId="340"/>
        </pc:sldMkLst>
        <pc:spChg chg="del">
          <ac:chgData name="Melanie Newfield" userId="ae9486d3ece899fe" providerId="LiveId" clId="{6744CCE1-CDD2-4117-976D-154AD1B45E30}" dt="2023-09-18T06:53:27.080" v="219" actId="478"/>
          <ac:spMkLst>
            <pc:docMk/>
            <pc:sldMk cId="2490552758" sldId="340"/>
            <ac:spMk id="2" creationId="{6F7F4DB2-42D7-1F62-AB4A-69B5D84A2D33}"/>
          </ac:spMkLst>
        </pc:spChg>
        <pc:spChg chg="mod">
          <ac:chgData name="Melanie Newfield" userId="ae9486d3ece899fe" providerId="LiveId" clId="{6744CCE1-CDD2-4117-976D-154AD1B45E30}" dt="2023-09-18T06:54:04.378" v="221" actId="27636"/>
          <ac:spMkLst>
            <pc:docMk/>
            <pc:sldMk cId="2490552758" sldId="340"/>
            <ac:spMk id="5" creationId="{4757FC9C-D588-4EA9-AFB3-60DB8D0A91ED}"/>
          </ac:spMkLst>
        </pc:spChg>
        <pc:spChg chg="del">
          <ac:chgData name="Melanie Newfield" userId="ae9486d3ece899fe" providerId="LiveId" clId="{6744CCE1-CDD2-4117-976D-154AD1B45E30}" dt="2023-09-18T06:53:21.673" v="217" actId="478"/>
          <ac:spMkLst>
            <pc:docMk/>
            <pc:sldMk cId="2490552758" sldId="340"/>
            <ac:spMk id="6" creationId="{F787FCCF-BB0F-F816-217D-5FC92DAD3EF3}"/>
          </ac:spMkLst>
        </pc:spChg>
        <pc:spChg chg="del">
          <ac:chgData name="Melanie Newfield" userId="ae9486d3ece899fe" providerId="LiveId" clId="{6744CCE1-CDD2-4117-976D-154AD1B45E30}" dt="2023-09-18T06:53:25.052" v="218" actId="478"/>
          <ac:spMkLst>
            <pc:docMk/>
            <pc:sldMk cId="2490552758" sldId="340"/>
            <ac:spMk id="8" creationId="{74E91125-BDEB-650F-F32A-0030E8D76DB1}"/>
          </ac:spMkLst>
        </pc:spChg>
      </pc:sldChg>
      <pc:sldChg chg="addSp delSp modSp add mod ord modShow modNotesTx">
        <pc:chgData name="Melanie Newfield" userId="ae9486d3ece899fe" providerId="LiveId" clId="{6744CCE1-CDD2-4117-976D-154AD1B45E30}" dt="2023-09-22T15:26:42.732" v="4189" actId="729"/>
        <pc:sldMkLst>
          <pc:docMk/>
          <pc:sldMk cId="1780322990" sldId="341"/>
        </pc:sldMkLst>
        <pc:spChg chg="add del">
          <ac:chgData name="Melanie Newfield" userId="ae9486d3ece899fe" providerId="LiveId" clId="{6744CCE1-CDD2-4117-976D-154AD1B45E30}" dt="2023-09-18T06:58:49.167" v="403" actId="22"/>
          <ac:spMkLst>
            <pc:docMk/>
            <pc:sldMk cId="1780322990" sldId="341"/>
            <ac:spMk id="3" creationId="{9C0D0B76-D90A-719E-B07E-47406A37502F}"/>
          </ac:spMkLst>
        </pc:spChg>
        <pc:spChg chg="add del">
          <ac:chgData name="Melanie Newfield" userId="ae9486d3ece899fe" providerId="LiveId" clId="{6744CCE1-CDD2-4117-976D-154AD1B45E30}" dt="2023-09-18T06:59:00.655" v="405" actId="22"/>
          <ac:spMkLst>
            <pc:docMk/>
            <pc:sldMk cId="1780322990" sldId="341"/>
            <ac:spMk id="5" creationId="{2EAA57DC-6A21-AD87-E2C4-EB1A19F561E4}"/>
          </ac:spMkLst>
        </pc:spChg>
        <pc:spChg chg="add del">
          <ac:chgData name="Melanie Newfield" userId="ae9486d3ece899fe" providerId="LiveId" clId="{6744CCE1-CDD2-4117-976D-154AD1B45E30}" dt="2023-09-18T07:00:21.841" v="427" actId="22"/>
          <ac:spMkLst>
            <pc:docMk/>
            <pc:sldMk cId="1780322990" sldId="341"/>
            <ac:spMk id="7" creationId="{BC7957CB-8813-F3BE-75CC-2E0DF839BD9F}"/>
          </ac:spMkLst>
        </pc:spChg>
        <pc:spChg chg="mod">
          <ac:chgData name="Melanie Newfield" userId="ae9486d3ece899fe" providerId="LiveId" clId="{6744CCE1-CDD2-4117-976D-154AD1B45E30}" dt="2023-09-18T23:17:44.323" v="1788" actId="6549"/>
          <ac:spMkLst>
            <pc:docMk/>
            <pc:sldMk cId="1780322990" sldId="341"/>
            <ac:spMk id="20" creationId="{76F7639A-5C41-81C1-CB07-3F0870858784}"/>
          </ac:spMkLst>
        </pc:spChg>
        <pc:spChg chg="mod">
          <ac:chgData name="Melanie Newfield" userId="ae9486d3ece899fe" providerId="LiveId" clId="{6744CCE1-CDD2-4117-976D-154AD1B45E30}" dt="2023-09-18T23:17:31.181" v="1787" actId="20577"/>
          <ac:spMkLst>
            <pc:docMk/>
            <pc:sldMk cId="1780322990" sldId="341"/>
            <ac:spMk id="27" creationId="{B267BFD4-62EB-3EA0-9326-8843A175B4CD}"/>
          </ac:spMkLst>
        </pc:spChg>
        <pc:spChg chg="mod">
          <ac:chgData name="Melanie Newfield" userId="ae9486d3ece899fe" providerId="LiveId" clId="{6744CCE1-CDD2-4117-976D-154AD1B45E30}" dt="2023-09-18T06:59:33.232" v="420" actId="21"/>
          <ac:spMkLst>
            <pc:docMk/>
            <pc:sldMk cId="1780322990" sldId="341"/>
            <ac:spMk id="28" creationId="{1680283F-9FB3-FCA0-DC0E-686E0A87B027}"/>
          </ac:spMkLst>
        </pc:spChg>
        <pc:spChg chg="mod">
          <ac:chgData name="Melanie Newfield" userId="ae9486d3ece899fe" providerId="LiveId" clId="{6744CCE1-CDD2-4117-976D-154AD1B45E30}" dt="2023-09-18T07:00:48.153" v="452" actId="6549"/>
          <ac:spMkLst>
            <pc:docMk/>
            <pc:sldMk cId="1780322990" sldId="341"/>
            <ac:spMk id="40" creationId="{2469D84F-0341-5347-C634-3E66C4893414}"/>
          </ac:spMkLst>
        </pc:spChg>
        <pc:spChg chg="mod">
          <ac:chgData name="Melanie Newfield" userId="ae9486d3ece899fe" providerId="LiveId" clId="{6744CCE1-CDD2-4117-976D-154AD1B45E30}" dt="2023-09-18T07:05:41.486" v="524" actId="20577"/>
          <ac:spMkLst>
            <pc:docMk/>
            <pc:sldMk cId="1780322990" sldId="341"/>
            <ac:spMk id="41" creationId="{A5F86FA1-02BE-7AA1-871D-ABD0D7674B25}"/>
          </ac:spMkLst>
        </pc:spChg>
        <pc:spChg chg="mod">
          <ac:chgData name="Melanie Newfield" userId="ae9486d3ece899fe" providerId="LiveId" clId="{6744CCE1-CDD2-4117-976D-154AD1B45E30}" dt="2023-09-18T07:05:53.687" v="526" actId="20577"/>
          <ac:spMkLst>
            <pc:docMk/>
            <pc:sldMk cId="1780322990" sldId="341"/>
            <ac:spMk id="42" creationId="{46828B08-912F-403B-0276-9467E1BB7FC9}"/>
          </ac:spMkLst>
        </pc:spChg>
        <pc:spChg chg="mod">
          <ac:chgData name="Melanie Newfield" userId="ae9486d3ece899fe" providerId="LiveId" clId="{6744CCE1-CDD2-4117-976D-154AD1B45E30}" dt="2023-09-18T07:02:36.665" v="481" actId="21"/>
          <ac:spMkLst>
            <pc:docMk/>
            <pc:sldMk cId="1780322990" sldId="341"/>
            <ac:spMk id="43" creationId="{6682B611-4DD6-F848-9D00-52870575E85D}"/>
          </ac:spMkLst>
        </pc:spChg>
        <pc:spChg chg="mod">
          <ac:chgData name="Melanie Newfield" userId="ae9486d3ece899fe" providerId="LiveId" clId="{6744CCE1-CDD2-4117-976D-154AD1B45E30}" dt="2023-09-18T07:05:36.929" v="523" actId="20577"/>
          <ac:spMkLst>
            <pc:docMk/>
            <pc:sldMk cId="1780322990" sldId="341"/>
            <ac:spMk id="44" creationId="{133152FB-AADC-9F0E-B1B4-D3D0FBF8ABDC}"/>
          </ac:spMkLst>
        </pc:spChg>
        <pc:spChg chg="mod">
          <ac:chgData name="Melanie Newfield" userId="ae9486d3ece899fe" providerId="LiveId" clId="{6744CCE1-CDD2-4117-976D-154AD1B45E30}" dt="2023-09-18T23:16:52.303" v="1749"/>
          <ac:spMkLst>
            <pc:docMk/>
            <pc:sldMk cId="1780322990" sldId="341"/>
            <ac:spMk id="45" creationId="{041570AC-21CF-EFC5-90FC-7E6DFFB36CD0}"/>
          </ac:spMkLst>
        </pc:spChg>
        <pc:spChg chg="mod">
          <ac:chgData name="Melanie Newfield" userId="ae9486d3ece899fe" providerId="LiveId" clId="{6744CCE1-CDD2-4117-976D-154AD1B45E30}" dt="2023-09-18T23:17:18.149" v="1752"/>
          <ac:spMkLst>
            <pc:docMk/>
            <pc:sldMk cId="1780322990" sldId="341"/>
            <ac:spMk id="46" creationId="{B28D1BE5-7FAB-8809-4547-746C0F23E616}"/>
          </ac:spMkLst>
        </pc:spChg>
        <pc:spChg chg="mod">
          <ac:chgData name="Melanie Newfield" userId="ae9486d3ece899fe" providerId="LiveId" clId="{6744CCE1-CDD2-4117-976D-154AD1B45E30}" dt="2023-09-18T07:02:50.897" v="483" actId="21"/>
          <ac:spMkLst>
            <pc:docMk/>
            <pc:sldMk cId="1780322990" sldId="341"/>
            <ac:spMk id="47" creationId="{C75D684F-3BA5-3650-D0A8-890C6CD75AF7}"/>
          </ac:spMkLst>
        </pc:spChg>
        <pc:spChg chg="mod">
          <ac:chgData name="Melanie Newfield" userId="ae9486d3ece899fe" providerId="LiveId" clId="{6744CCE1-CDD2-4117-976D-154AD1B45E30}" dt="2023-09-18T23:17:10.010" v="1751"/>
          <ac:spMkLst>
            <pc:docMk/>
            <pc:sldMk cId="1780322990" sldId="341"/>
            <ac:spMk id="48" creationId="{0E9E71F1-363E-5946-9F3F-8A97E603A730}"/>
          </ac:spMkLst>
        </pc:spChg>
        <pc:spChg chg="mod">
          <ac:chgData name="Melanie Newfield" userId="ae9486d3ece899fe" providerId="LiveId" clId="{6744CCE1-CDD2-4117-976D-154AD1B45E30}" dt="2023-09-18T23:17:00.511" v="1750"/>
          <ac:spMkLst>
            <pc:docMk/>
            <pc:sldMk cId="1780322990" sldId="341"/>
            <ac:spMk id="49" creationId="{B2AEE7C6-BDD1-189A-FA70-14DE3692E98C}"/>
          </ac:spMkLst>
        </pc:spChg>
        <pc:spChg chg="mod">
          <ac:chgData name="Melanie Newfield" userId="ae9486d3ece899fe" providerId="LiveId" clId="{6744CCE1-CDD2-4117-976D-154AD1B45E30}" dt="2023-09-18T07:04:37.328" v="490" actId="21"/>
          <ac:spMkLst>
            <pc:docMk/>
            <pc:sldMk cId="1780322990" sldId="341"/>
            <ac:spMk id="51" creationId="{3954098A-1E89-DD3E-011A-59B70A38ABCB}"/>
          </ac:spMkLst>
        </pc:spChg>
      </pc:sldChg>
      <pc:sldChg chg="addSp delSp modSp add mod ord modShow modNotesTx">
        <pc:chgData name="Melanie Newfield" userId="ae9486d3ece899fe" providerId="LiveId" clId="{6744CCE1-CDD2-4117-976D-154AD1B45E30}" dt="2023-09-22T15:29:20.102" v="4194" actId="478"/>
        <pc:sldMkLst>
          <pc:docMk/>
          <pc:sldMk cId="1831460215" sldId="342"/>
        </pc:sldMkLst>
        <pc:spChg chg="add del mod">
          <ac:chgData name="Melanie Newfield" userId="ae9486d3ece899fe" providerId="LiveId" clId="{6744CCE1-CDD2-4117-976D-154AD1B45E30}" dt="2023-09-22T15:29:13.681" v="4192" actId="478"/>
          <ac:spMkLst>
            <pc:docMk/>
            <pc:sldMk cId="1831460215" sldId="342"/>
            <ac:spMk id="2" creationId="{E1EAAEE0-0A8B-261F-CBD7-49D39B0A1A0A}"/>
          </ac:spMkLst>
        </pc:spChg>
        <pc:spChg chg="mod">
          <ac:chgData name="Melanie Newfield" userId="ae9486d3ece899fe" providerId="LiveId" clId="{6744CCE1-CDD2-4117-976D-154AD1B45E30}" dt="2023-09-18T23:44:14.213" v="1957" actId="14100"/>
          <ac:spMkLst>
            <pc:docMk/>
            <pc:sldMk cId="1831460215" sldId="342"/>
            <ac:spMk id="3" creationId="{0068C5EC-D959-4554-B132-F5F9A87161DD}"/>
          </ac:spMkLst>
        </pc:spChg>
        <pc:spChg chg="mod">
          <ac:chgData name="Melanie Newfield" userId="ae9486d3ece899fe" providerId="LiveId" clId="{6744CCE1-CDD2-4117-976D-154AD1B45E30}" dt="2023-09-18T07:34:35.143" v="1357" actId="5793"/>
          <ac:spMkLst>
            <pc:docMk/>
            <pc:sldMk cId="1831460215" sldId="342"/>
            <ac:spMk id="5" creationId="{4757FC9C-D588-4EA9-AFB3-60DB8D0A91ED}"/>
          </ac:spMkLst>
        </pc:spChg>
        <pc:spChg chg="mod">
          <ac:chgData name="Melanie Newfield" userId="ae9486d3ece899fe" providerId="LiveId" clId="{6744CCE1-CDD2-4117-976D-154AD1B45E30}" dt="2023-09-18T23:49:48.704" v="2083" actId="1076"/>
          <ac:spMkLst>
            <pc:docMk/>
            <pc:sldMk cId="1831460215" sldId="342"/>
            <ac:spMk id="7" creationId="{C27889E2-F463-B695-0A57-5233EADEA1BD}"/>
          </ac:spMkLst>
        </pc:spChg>
        <pc:spChg chg="del mod">
          <ac:chgData name="Melanie Newfield" userId="ae9486d3ece899fe" providerId="LiveId" clId="{6744CCE1-CDD2-4117-976D-154AD1B45E30}" dt="2023-09-22T15:29:10.896" v="4191" actId="478"/>
          <ac:spMkLst>
            <pc:docMk/>
            <pc:sldMk cId="1831460215" sldId="342"/>
            <ac:spMk id="9" creationId="{94817131-27F6-7FAE-9841-3ECCAB7A6D82}"/>
          </ac:spMkLst>
        </pc:spChg>
        <pc:spChg chg="del mod">
          <ac:chgData name="Melanie Newfield" userId="ae9486d3ece899fe" providerId="LiveId" clId="{6744CCE1-CDD2-4117-976D-154AD1B45E30}" dt="2023-09-22T15:29:20.102" v="4194" actId="478"/>
          <ac:spMkLst>
            <pc:docMk/>
            <pc:sldMk cId="1831460215" sldId="342"/>
            <ac:spMk id="14" creationId="{C751030F-6E07-F77D-EF0A-EAEA9128510D}"/>
          </ac:spMkLst>
        </pc:spChg>
        <pc:spChg chg="del mod">
          <ac:chgData name="Melanie Newfield" userId="ae9486d3ece899fe" providerId="LiveId" clId="{6744CCE1-CDD2-4117-976D-154AD1B45E30}" dt="2023-09-22T15:29:18.129" v="4193" actId="478"/>
          <ac:spMkLst>
            <pc:docMk/>
            <pc:sldMk cId="1831460215" sldId="342"/>
            <ac:spMk id="18" creationId="{41C724A6-98F3-826E-0E7D-77B8356A7F35}"/>
          </ac:spMkLst>
        </pc:spChg>
      </pc:sldChg>
      <pc:sldChg chg="modSp add del mod">
        <pc:chgData name="Melanie Newfield" userId="ae9486d3ece899fe" providerId="LiveId" clId="{6744CCE1-CDD2-4117-976D-154AD1B45E30}" dt="2023-09-19T01:03:57.333" v="3583" actId="47"/>
        <pc:sldMkLst>
          <pc:docMk/>
          <pc:sldMk cId="3581527311" sldId="343"/>
        </pc:sldMkLst>
        <pc:spChg chg="mod">
          <ac:chgData name="Melanie Newfield" userId="ae9486d3ece899fe" providerId="LiveId" clId="{6744CCE1-CDD2-4117-976D-154AD1B45E30}" dt="2023-09-18T07:36:17.265" v="1482" actId="1076"/>
          <ac:spMkLst>
            <pc:docMk/>
            <pc:sldMk cId="3581527311" sldId="343"/>
            <ac:spMk id="2" creationId="{E1EAAEE0-0A8B-261F-CBD7-49D39B0A1A0A}"/>
          </ac:spMkLst>
        </pc:spChg>
        <pc:spChg chg="mod">
          <ac:chgData name="Melanie Newfield" userId="ae9486d3ece899fe" providerId="LiveId" clId="{6744CCE1-CDD2-4117-976D-154AD1B45E30}" dt="2023-09-18T07:36:11.372" v="1481" actId="5793"/>
          <ac:spMkLst>
            <pc:docMk/>
            <pc:sldMk cId="3581527311" sldId="343"/>
            <ac:spMk id="5" creationId="{4757FC9C-D588-4EA9-AFB3-60DB8D0A91ED}"/>
          </ac:spMkLst>
        </pc:spChg>
        <pc:spChg chg="mod">
          <ac:chgData name="Melanie Newfield" userId="ae9486d3ece899fe" providerId="LiveId" clId="{6744CCE1-CDD2-4117-976D-154AD1B45E30}" dt="2023-09-18T07:36:35.028" v="1485" actId="1076"/>
          <ac:spMkLst>
            <pc:docMk/>
            <pc:sldMk cId="3581527311" sldId="343"/>
            <ac:spMk id="7" creationId="{C27889E2-F463-B695-0A57-5233EADEA1BD}"/>
          </ac:spMkLst>
        </pc:spChg>
        <pc:spChg chg="mod">
          <ac:chgData name="Melanie Newfield" userId="ae9486d3ece899fe" providerId="LiveId" clId="{6744CCE1-CDD2-4117-976D-154AD1B45E30}" dt="2023-09-18T07:36:31.948" v="1484" actId="1076"/>
          <ac:spMkLst>
            <pc:docMk/>
            <pc:sldMk cId="3581527311" sldId="343"/>
            <ac:spMk id="9" creationId="{94817131-27F6-7FAE-9841-3ECCAB7A6D82}"/>
          </ac:spMkLst>
        </pc:spChg>
        <pc:spChg chg="mod">
          <ac:chgData name="Melanie Newfield" userId="ae9486d3ece899fe" providerId="LiveId" clId="{6744CCE1-CDD2-4117-976D-154AD1B45E30}" dt="2023-09-18T07:33:44.626" v="1279" actId="1076"/>
          <ac:spMkLst>
            <pc:docMk/>
            <pc:sldMk cId="3581527311" sldId="343"/>
            <ac:spMk id="14" creationId="{C751030F-6E07-F77D-EF0A-EAEA9128510D}"/>
          </ac:spMkLst>
        </pc:spChg>
        <pc:spChg chg="mod">
          <ac:chgData name="Melanie Newfield" userId="ae9486d3ece899fe" providerId="LiveId" clId="{6744CCE1-CDD2-4117-976D-154AD1B45E30}" dt="2023-09-18T07:36:22.343" v="1483" actId="1076"/>
          <ac:spMkLst>
            <pc:docMk/>
            <pc:sldMk cId="3581527311" sldId="343"/>
            <ac:spMk id="18" creationId="{41C724A6-98F3-826E-0E7D-77B8356A7F35}"/>
          </ac:spMkLst>
        </pc:spChg>
      </pc:sldChg>
      <pc:sldChg chg="add mod ord modShow">
        <pc:chgData name="Melanie Newfield" userId="ae9486d3ece899fe" providerId="LiveId" clId="{6744CCE1-CDD2-4117-976D-154AD1B45E30}" dt="2023-09-22T15:26:42.732" v="4189" actId="729"/>
        <pc:sldMkLst>
          <pc:docMk/>
          <pc:sldMk cId="4035777503" sldId="344"/>
        </pc:sldMkLst>
      </pc:sldChg>
      <pc:sldChg chg="delSp modSp add mod modShow">
        <pc:chgData name="Melanie Newfield" userId="ae9486d3ece899fe" providerId="LiveId" clId="{6744CCE1-CDD2-4117-976D-154AD1B45E30}" dt="2023-09-22T15:29:55.728" v="4199" actId="478"/>
        <pc:sldMkLst>
          <pc:docMk/>
          <pc:sldMk cId="1490382043" sldId="345"/>
        </pc:sldMkLst>
        <pc:spChg chg="del mod">
          <ac:chgData name="Melanie Newfield" userId="ae9486d3ece899fe" providerId="LiveId" clId="{6744CCE1-CDD2-4117-976D-154AD1B45E30}" dt="2023-09-22T15:29:55.728" v="4199" actId="478"/>
          <ac:spMkLst>
            <pc:docMk/>
            <pc:sldMk cId="1490382043" sldId="345"/>
            <ac:spMk id="2" creationId="{E1EAAEE0-0A8B-261F-CBD7-49D39B0A1A0A}"/>
          </ac:spMkLst>
        </pc:spChg>
        <pc:spChg chg="mod">
          <ac:chgData name="Melanie Newfield" userId="ae9486d3ece899fe" providerId="LiveId" clId="{6744CCE1-CDD2-4117-976D-154AD1B45E30}" dt="2023-09-18T23:50:46.499" v="2163" actId="6549"/>
          <ac:spMkLst>
            <pc:docMk/>
            <pc:sldMk cId="1490382043" sldId="345"/>
            <ac:spMk id="5" creationId="{4757FC9C-D588-4EA9-AFB3-60DB8D0A91ED}"/>
          </ac:spMkLst>
        </pc:spChg>
        <pc:spChg chg="mod">
          <ac:chgData name="Melanie Newfield" userId="ae9486d3ece899fe" providerId="LiveId" clId="{6744CCE1-CDD2-4117-976D-154AD1B45E30}" dt="2023-09-18T23:49:37.352" v="2082" actId="1076"/>
          <ac:spMkLst>
            <pc:docMk/>
            <pc:sldMk cId="1490382043" sldId="345"/>
            <ac:spMk id="7" creationId="{C27889E2-F463-B695-0A57-5233EADEA1BD}"/>
          </ac:spMkLst>
        </pc:spChg>
        <pc:spChg chg="del mod">
          <ac:chgData name="Melanie Newfield" userId="ae9486d3ece899fe" providerId="LiveId" clId="{6744CCE1-CDD2-4117-976D-154AD1B45E30}" dt="2023-09-22T15:29:48.523" v="4197" actId="478"/>
          <ac:spMkLst>
            <pc:docMk/>
            <pc:sldMk cId="1490382043" sldId="345"/>
            <ac:spMk id="9" creationId="{94817131-27F6-7FAE-9841-3ECCAB7A6D82}"/>
          </ac:spMkLst>
        </pc:spChg>
        <pc:spChg chg="del mod">
          <ac:chgData name="Melanie Newfield" userId="ae9486d3ece899fe" providerId="LiveId" clId="{6744CCE1-CDD2-4117-976D-154AD1B45E30}" dt="2023-09-22T15:29:52.559" v="4198" actId="478"/>
          <ac:spMkLst>
            <pc:docMk/>
            <pc:sldMk cId="1490382043" sldId="345"/>
            <ac:spMk id="14" creationId="{C751030F-6E07-F77D-EF0A-EAEA9128510D}"/>
          </ac:spMkLst>
        </pc:spChg>
        <pc:spChg chg="del mod">
          <ac:chgData name="Melanie Newfield" userId="ae9486d3ece899fe" providerId="LiveId" clId="{6744CCE1-CDD2-4117-976D-154AD1B45E30}" dt="2023-09-22T15:29:45.187" v="4196" actId="478"/>
          <ac:spMkLst>
            <pc:docMk/>
            <pc:sldMk cId="1490382043" sldId="345"/>
            <ac:spMk id="18" creationId="{41C724A6-98F3-826E-0E7D-77B8356A7F35}"/>
          </ac:spMkLst>
        </pc:spChg>
      </pc:sldChg>
      <pc:sldChg chg="addSp delSp modSp add mod modShow">
        <pc:chgData name="Melanie Newfield" userId="ae9486d3ece899fe" providerId="LiveId" clId="{6744CCE1-CDD2-4117-976D-154AD1B45E30}" dt="2023-09-22T15:26:42.732" v="4189" actId="729"/>
        <pc:sldMkLst>
          <pc:docMk/>
          <pc:sldMk cId="1625814705" sldId="346"/>
        </pc:sldMkLst>
        <pc:spChg chg="mod">
          <ac:chgData name="Melanie Newfield" userId="ae9486d3ece899fe" providerId="LiveId" clId="{6744CCE1-CDD2-4117-976D-154AD1B45E30}" dt="2023-09-18T23:56:43.967" v="2663" actId="1076"/>
          <ac:spMkLst>
            <pc:docMk/>
            <pc:sldMk cId="1625814705" sldId="346"/>
            <ac:spMk id="2" creationId="{E1EAAEE0-0A8B-261F-CBD7-49D39B0A1A0A}"/>
          </ac:spMkLst>
        </pc:spChg>
        <pc:spChg chg="del mod">
          <ac:chgData name="Melanie Newfield" userId="ae9486d3ece899fe" providerId="LiveId" clId="{6744CCE1-CDD2-4117-976D-154AD1B45E30}" dt="2023-09-18T23:54:59.291" v="2483" actId="478"/>
          <ac:spMkLst>
            <pc:docMk/>
            <pc:sldMk cId="1625814705" sldId="346"/>
            <ac:spMk id="5" creationId="{4757FC9C-D588-4EA9-AFB3-60DB8D0A91ED}"/>
          </ac:spMkLst>
        </pc:spChg>
        <pc:spChg chg="add del mod">
          <ac:chgData name="Melanie Newfield" userId="ae9486d3ece899fe" providerId="LiveId" clId="{6744CCE1-CDD2-4117-976D-154AD1B45E30}" dt="2023-09-18T23:55:15.411" v="2485" actId="478"/>
          <ac:spMkLst>
            <pc:docMk/>
            <pc:sldMk cId="1625814705" sldId="346"/>
            <ac:spMk id="6" creationId="{7AB88B40-2323-B018-A761-C333005A83AE}"/>
          </ac:spMkLst>
        </pc:spChg>
        <pc:spChg chg="mod">
          <ac:chgData name="Melanie Newfield" userId="ae9486d3ece899fe" providerId="LiveId" clId="{6744CCE1-CDD2-4117-976D-154AD1B45E30}" dt="2023-09-18T23:54:48.139" v="2482" actId="20577"/>
          <ac:spMkLst>
            <pc:docMk/>
            <pc:sldMk cId="1625814705" sldId="346"/>
            <ac:spMk id="7" creationId="{C27889E2-F463-B695-0A57-5233EADEA1BD}"/>
          </ac:spMkLst>
        </pc:spChg>
        <pc:spChg chg="mod">
          <ac:chgData name="Melanie Newfield" userId="ae9486d3ece899fe" providerId="LiveId" clId="{6744CCE1-CDD2-4117-976D-154AD1B45E30}" dt="2023-09-18T23:56:12.506" v="2615" actId="6549"/>
          <ac:spMkLst>
            <pc:docMk/>
            <pc:sldMk cId="1625814705" sldId="346"/>
            <ac:spMk id="9" creationId="{94817131-27F6-7FAE-9841-3ECCAB7A6D82}"/>
          </ac:spMkLst>
        </pc:spChg>
        <pc:spChg chg="mod">
          <ac:chgData name="Melanie Newfield" userId="ae9486d3ece899fe" providerId="LiveId" clId="{6744CCE1-CDD2-4117-976D-154AD1B45E30}" dt="2023-09-18T23:57:49.023" v="2745" actId="1076"/>
          <ac:spMkLst>
            <pc:docMk/>
            <pc:sldMk cId="1625814705" sldId="346"/>
            <ac:spMk id="14" creationId="{C751030F-6E07-F77D-EF0A-EAEA9128510D}"/>
          </ac:spMkLst>
        </pc:spChg>
        <pc:spChg chg="mod">
          <ac:chgData name="Melanie Newfield" userId="ae9486d3ece899fe" providerId="LiveId" clId="{6744CCE1-CDD2-4117-976D-154AD1B45E30}" dt="2023-09-18T23:57:56.025" v="2746" actId="1076"/>
          <ac:spMkLst>
            <pc:docMk/>
            <pc:sldMk cId="1625814705" sldId="346"/>
            <ac:spMk id="18" creationId="{41C724A6-98F3-826E-0E7D-77B8356A7F35}"/>
          </ac:spMkLst>
        </pc:spChg>
      </pc:sldChg>
      <pc:sldChg chg="delSp modSp add mod modShow">
        <pc:chgData name="Melanie Newfield" userId="ae9486d3ece899fe" providerId="LiveId" clId="{6744CCE1-CDD2-4117-976D-154AD1B45E30}" dt="2023-09-22T15:26:42.732" v="4189" actId="729"/>
        <pc:sldMkLst>
          <pc:docMk/>
          <pc:sldMk cId="3790138786" sldId="347"/>
        </pc:sldMkLst>
        <pc:spChg chg="mod">
          <ac:chgData name="Melanie Newfield" userId="ae9486d3ece899fe" providerId="LiveId" clId="{6744CCE1-CDD2-4117-976D-154AD1B45E30}" dt="2023-09-19T00:07:08.253" v="2841" actId="1076"/>
          <ac:spMkLst>
            <pc:docMk/>
            <pc:sldMk cId="3790138786" sldId="347"/>
            <ac:spMk id="2" creationId="{E1EAAEE0-0A8B-261F-CBD7-49D39B0A1A0A}"/>
          </ac:spMkLst>
        </pc:spChg>
        <pc:spChg chg="mod">
          <ac:chgData name="Melanie Newfield" userId="ae9486d3ece899fe" providerId="LiveId" clId="{6744CCE1-CDD2-4117-976D-154AD1B45E30}" dt="2023-09-19T00:06:38.751" v="2838" actId="1076"/>
          <ac:spMkLst>
            <pc:docMk/>
            <pc:sldMk cId="3790138786" sldId="347"/>
            <ac:spMk id="9" creationId="{94817131-27F6-7FAE-9841-3ECCAB7A6D82}"/>
          </ac:spMkLst>
        </pc:spChg>
        <pc:spChg chg="del mod">
          <ac:chgData name="Melanie Newfield" userId="ae9486d3ece899fe" providerId="LiveId" clId="{6744CCE1-CDD2-4117-976D-154AD1B45E30}" dt="2023-09-19T00:06:57.780" v="2839" actId="478"/>
          <ac:spMkLst>
            <pc:docMk/>
            <pc:sldMk cId="3790138786" sldId="347"/>
            <ac:spMk id="14" creationId="{C751030F-6E07-F77D-EF0A-EAEA9128510D}"/>
          </ac:spMkLst>
        </pc:spChg>
        <pc:spChg chg="mod">
          <ac:chgData name="Melanie Newfield" userId="ae9486d3ece899fe" providerId="LiveId" clId="{6744CCE1-CDD2-4117-976D-154AD1B45E30}" dt="2023-09-19T00:05:20.775" v="2831" actId="1076"/>
          <ac:spMkLst>
            <pc:docMk/>
            <pc:sldMk cId="3790138786" sldId="347"/>
            <ac:spMk id="18" creationId="{41C724A6-98F3-826E-0E7D-77B8356A7F35}"/>
          </ac:spMkLst>
        </pc:spChg>
      </pc:sldChg>
      <pc:sldChg chg="addSp delSp modSp add mod modShow">
        <pc:chgData name="Melanie Newfield" userId="ae9486d3ece899fe" providerId="LiveId" clId="{6744CCE1-CDD2-4117-976D-154AD1B45E30}" dt="2023-09-22T15:31:11.814" v="4207" actId="478"/>
        <pc:sldMkLst>
          <pc:docMk/>
          <pc:sldMk cId="3986530019" sldId="348"/>
        </pc:sldMkLst>
        <pc:spChg chg="del mod">
          <ac:chgData name="Melanie Newfield" userId="ae9486d3ece899fe" providerId="LiveId" clId="{6744CCE1-CDD2-4117-976D-154AD1B45E30}" dt="2023-09-22T15:31:01.189" v="4204" actId="478"/>
          <ac:spMkLst>
            <pc:docMk/>
            <pc:sldMk cId="3986530019" sldId="348"/>
            <ac:spMk id="2" creationId="{E1EAAEE0-0A8B-261F-CBD7-49D39B0A1A0A}"/>
          </ac:spMkLst>
        </pc:spChg>
        <pc:spChg chg="add del mod">
          <ac:chgData name="Melanie Newfield" userId="ae9486d3ece899fe" providerId="LiveId" clId="{6744CCE1-CDD2-4117-976D-154AD1B45E30}" dt="2023-09-22T15:30:51.918" v="4201" actId="478"/>
          <ac:spMkLst>
            <pc:docMk/>
            <pc:sldMk cId="3986530019" sldId="348"/>
            <ac:spMk id="5" creationId="{6AF4A491-1D72-CD84-30C9-F6E9E1CA1F4F}"/>
          </ac:spMkLst>
        </pc:spChg>
        <pc:spChg chg="mod">
          <ac:chgData name="Melanie Newfield" userId="ae9486d3ece899fe" providerId="LiveId" clId="{6744CCE1-CDD2-4117-976D-154AD1B45E30}" dt="2023-09-19T00:14:08.678" v="2850" actId="20577"/>
          <ac:spMkLst>
            <pc:docMk/>
            <pc:sldMk cId="3986530019" sldId="348"/>
            <ac:spMk id="7" creationId="{C27889E2-F463-B695-0A57-5233EADEA1BD}"/>
          </ac:spMkLst>
        </pc:spChg>
        <pc:spChg chg="add del mod">
          <ac:chgData name="Melanie Newfield" userId="ae9486d3ece899fe" providerId="LiveId" clId="{6744CCE1-CDD2-4117-976D-154AD1B45E30}" dt="2023-09-22T15:30:55.137" v="4202" actId="478"/>
          <ac:spMkLst>
            <pc:docMk/>
            <pc:sldMk cId="3986530019" sldId="348"/>
            <ac:spMk id="8" creationId="{0360494A-6135-A68E-37C7-4C3B27086C2F}"/>
          </ac:spMkLst>
        </pc:spChg>
        <pc:spChg chg="del mod">
          <ac:chgData name="Melanie Newfield" userId="ae9486d3ece899fe" providerId="LiveId" clId="{6744CCE1-CDD2-4117-976D-154AD1B45E30}" dt="2023-09-22T15:31:11.814" v="4207" actId="478"/>
          <ac:spMkLst>
            <pc:docMk/>
            <pc:sldMk cId="3986530019" sldId="348"/>
            <ac:spMk id="9" creationId="{94817131-27F6-7FAE-9841-3ECCAB7A6D82}"/>
          </ac:spMkLst>
        </pc:spChg>
        <pc:spChg chg="add del mod">
          <ac:chgData name="Melanie Newfield" userId="ae9486d3ece899fe" providerId="LiveId" clId="{6744CCE1-CDD2-4117-976D-154AD1B45E30}" dt="2023-09-22T15:31:07.895" v="4206" actId="478"/>
          <ac:spMkLst>
            <pc:docMk/>
            <pc:sldMk cId="3986530019" sldId="348"/>
            <ac:spMk id="12" creationId="{A9BA6072-F7A9-F051-98C5-7B47D3396A00}"/>
          </ac:spMkLst>
        </pc:spChg>
        <pc:spChg chg="add del mod">
          <ac:chgData name="Melanie Newfield" userId="ae9486d3ece899fe" providerId="LiveId" clId="{6744CCE1-CDD2-4117-976D-154AD1B45E30}" dt="2023-09-22T15:31:04.825" v="4205" actId="478"/>
          <ac:spMkLst>
            <pc:docMk/>
            <pc:sldMk cId="3986530019" sldId="348"/>
            <ac:spMk id="14" creationId="{543BCE0F-C538-81FF-E75A-185E3A60CBE5}"/>
          </ac:spMkLst>
        </pc:spChg>
        <pc:spChg chg="add del mod">
          <ac:chgData name="Melanie Newfield" userId="ae9486d3ece899fe" providerId="LiveId" clId="{6744CCE1-CDD2-4117-976D-154AD1B45E30}" dt="2023-09-22T15:30:58.170" v="4203" actId="478"/>
          <ac:spMkLst>
            <pc:docMk/>
            <pc:sldMk cId="3986530019" sldId="348"/>
            <ac:spMk id="16" creationId="{CBF19DDF-81B9-2D14-D736-4853A9E9BDD6}"/>
          </ac:spMkLst>
        </pc:spChg>
        <pc:spChg chg="mod">
          <ac:chgData name="Melanie Newfield" userId="ae9486d3ece899fe" providerId="LiveId" clId="{6744CCE1-CDD2-4117-976D-154AD1B45E30}" dt="2023-09-19T00:36:36.537" v="2993" actId="1076"/>
          <ac:spMkLst>
            <pc:docMk/>
            <pc:sldMk cId="3986530019" sldId="348"/>
            <ac:spMk id="18" creationId="{41C724A6-98F3-826E-0E7D-77B8356A7F35}"/>
          </ac:spMkLst>
        </pc:spChg>
      </pc:sldChg>
      <pc:sldChg chg="addSp modSp add mod ord modShow">
        <pc:chgData name="Melanie Newfield" userId="ae9486d3ece899fe" providerId="LiveId" clId="{6744CCE1-CDD2-4117-976D-154AD1B45E30}" dt="2023-09-22T15:26:42.732" v="4189" actId="729"/>
        <pc:sldMkLst>
          <pc:docMk/>
          <pc:sldMk cId="3921397600" sldId="349"/>
        </pc:sldMkLst>
        <pc:spChg chg="mod">
          <ac:chgData name="Melanie Newfield" userId="ae9486d3ece899fe" providerId="LiveId" clId="{6744CCE1-CDD2-4117-976D-154AD1B45E30}" dt="2023-09-19T00:55:16.847" v="3332" actId="1076"/>
          <ac:spMkLst>
            <pc:docMk/>
            <pc:sldMk cId="3921397600" sldId="349"/>
            <ac:spMk id="2" creationId="{E1EAAEE0-0A8B-261F-CBD7-49D39B0A1A0A}"/>
          </ac:spMkLst>
        </pc:spChg>
        <pc:spChg chg="add mod">
          <ac:chgData name="Melanie Newfield" userId="ae9486d3ece899fe" providerId="LiveId" clId="{6744CCE1-CDD2-4117-976D-154AD1B45E30}" dt="2023-09-19T00:54:57.823" v="3304" actId="1076"/>
          <ac:spMkLst>
            <pc:docMk/>
            <pc:sldMk cId="3921397600" sldId="349"/>
            <ac:spMk id="5" creationId="{4F9EB6E2-67A6-845D-0A87-983C56754248}"/>
          </ac:spMkLst>
        </pc:spChg>
        <pc:spChg chg="mod">
          <ac:chgData name="Melanie Newfield" userId="ae9486d3ece899fe" providerId="LiveId" clId="{6744CCE1-CDD2-4117-976D-154AD1B45E30}" dt="2023-09-19T00:47:55.028" v="3240" actId="6549"/>
          <ac:spMkLst>
            <pc:docMk/>
            <pc:sldMk cId="3921397600" sldId="349"/>
            <ac:spMk id="7" creationId="{C27889E2-F463-B695-0A57-5233EADEA1BD}"/>
          </ac:spMkLst>
        </pc:spChg>
        <pc:spChg chg="mod">
          <ac:chgData name="Melanie Newfield" userId="ae9486d3ece899fe" providerId="LiveId" clId="{6744CCE1-CDD2-4117-976D-154AD1B45E30}" dt="2023-09-19T00:55:05.751" v="3331" actId="1036"/>
          <ac:spMkLst>
            <pc:docMk/>
            <pc:sldMk cId="3921397600" sldId="349"/>
            <ac:spMk id="9" creationId="{94817131-27F6-7FAE-9841-3ECCAB7A6D82}"/>
          </ac:spMkLst>
        </pc:spChg>
        <pc:spChg chg="mod">
          <ac:chgData name="Melanie Newfield" userId="ae9486d3ece899fe" providerId="LiveId" clId="{6744CCE1-CDD2-4117-976D-154AD1B45E30}" dt="2023-09-19T00:50:53.918" v="3277" actId="1076"/>
          <ac:spMkLst>
            <pc:docMk/>
            <pc:sldMk cId="3921397600" sldId="349"/>
            <ac:spMk id="18" creationId="{41C724A6-98F3-826E-0E7D-77B8356A7F35}"/>
          </ac:spMkLst>
        </pc:spChg>
      </pc:sldChg>
      <pc:sldChg chg="addSp delSp modSp add mod modShow">
        <pc:chgData name="Melanie Newfield" userId="ae9486d3ece899fe" providerId="LiveId" clId="{6744CCE1-CDD2-4117-976D-154AD1B45E30}" dt="2023-09-22T15:26:42.732" v="4189" actId="729"/>
        <pc:sldMkLst>
          <pc:docMk/>
          <pc:sldMk cId="1552083864" sldId="350"/>
        </pc:sldMkLst>
        <pc:spChg chg="add del">
          <ac:chgData name="Melanie Newfield" userId="ae9486d3ece899fe" providerId="LiveId" clId="{6744CCE1-CDD2-4117-976D-154AD1B45E30}" dt="2023-09-19T01:00:14.139" v="3417" actId="478"/>
          <ac:spMkLst>
            <pc:docMk/>
            <pc:sldMk cId="1552083864" sldId="350"/>
            <ac:spMk id="2" creationId="{E1EAAEE0-0A8B-261F-CBD7-49D39B0A1A0A}"/>
          </ac:spMkLst>
        </pc:spChg>
        <pc:spChg chg="add mod">
          <ac:chgData name="Melanie Newfield" userId="ae9486d3ece899fe" providerId="LiveId" clId="{6744CCE1-CDD2-4117-976D-154AD1B45E30}" dt="2023-09-19T01:02:15.362" v="3540" actId="1076"/>
          <ac:spMkLst>
            <pc:docMk/>
            <pc:sldMk cId="1552083864" sldId="350"/>
            <ac:spMk id="4" creationId="{AD0CB7BA-5C4D-3829-CFBC-7CEAE6C12410}"/>
          </ac:spMkLst>
        </pc:spChg>
        <pc:spChg chg="del">
          <ac:chgData name="Melanie Newfield" userId="ae9486d3ece899fe" providerId="LiveId" clId="{6744CCE1-CDD2-4117-976D-154AD1B45E30}" dt="2023-09-19T00:58:24.946" v="3334" actId="478"/>
          <ac:spMkLst>
            <pc:docMk/>
            <pc:sldMk cId="1552083864" sldId="350"/>
            <ac:spMk id="5" creationId="{6AF4A491-1D72-CD84-30C9-F6E9E1CA1F4F}"/>
          </ac:spMkLst>
        </pc:spChg>
        <pc:spChg chg="add mod">
          <ac:chgData name="Melanie Newfield" userId="ae9486d3ece899fe" providerId="LiveId" clId="{6744CCE1-CDD2-4117-976D-154AD1B45E30}" dt="2023-09-19T01:01:34.680" v="3495" actId="1076"/>
          <ac:spMkLst>
            <pc:docMk/>
            <pc:sldMk cId="1552083864" sldId="350"/>
            <ac:spMk id="6" creationId="{7E8356B8-CE38-0C5E-313F-F35030EA6BF5}"/>
          </ac:spMkLst>
        </pc:spChg>
        <pc:spChg chg="add del mod">
          <ac:chgData name="Melanie Newfield" userId="ae9486d3ece899fe" providerId="LiveId" clId="{6744CCE1-CDD2-4117-976D-154AD1B45E30}" dt="2023-09-19T01:00:44.726" v="3451" actId="14100"/>
          <ac:spMkLst>
            <pc:docMk/>
            <pc:sldMk cId="1552083864" sldId="350"/>
            <ac:spMk id="8" creationId="{0360494A-6135-A68E-37C7-4C3B27086C2F}"/>
          </ac:spMkLst>
        </pc:spChg>
        <pc:spChg chg="del">
          <ac:chgData name="Melanie Newfield" userId="ae9486d3ece899fe" providerId="LiveId" clId="{6744CCE1-CDD2-4117-976D-154AD1B45E30}" dt="2023-09-19T00:58:30.243" v="3335" actId="478"/>
          <ac:spMkLst>
            <pc:docMk/>
            <pc:sldMk cId="1552083864" sldId="350"/>
            <ac:spMk id="9" creationId="{94817131-27F6-7FAE-9841-3ECCAB7A6D82}"/>
          </ac:spMkLst>
        </pc:spChg>
        <pc:spChg chg="add mod">
          <ac:chgData name="Melanie Newfield" userId="ae9486d3ece899fe" providerId="LiveId" clId="{6744CCE1-CDD2-4117-976D-154AD1B45E30}" dt="2023-09-19T01:02:02.160" v="3537" actId="20577"/>
          <ac:spMkLst>
            <pc:docMk/>
            <pc:sldMk cId="1552083864" sldId="350"/>
            <ac:spMk id="11" creationId="{6774C8BB-D91E-8752-5844-8A488A2047F9}"/>
          </ac:spMkLst>
        </pc:spChg>
        <pc:spChg chg="del">
          <ac:chgData name="Melanie Newfield" userId="ae9486d3ece899fe" providerId="LiveId" clId="{6744CCE1-CDD2-4117-976D-154AD1B45E30}" dt="2023-09-19T00:58:33.868" v="3336" actId="478"/>
          <ac:spMkLst>
            <pc:docMk/>
            <pc:sldMk cId="1552083864" sldId="350"/>
            <ac:spMk id="12" creationId="{A9BA6072-F7A9-F051-98C5-7B47D3396A00}"/>
          </ac:spMkLst>
        </pc:spChg>
        <pc:spChg chg="add mod">
          <ac:chgData name="Melanie Newfield" userId="ae9486d3ece899fe" providerId="LiveId" clId="{6744CCE1-CDD2-4117-976D-154AD1B45E30}" dt="2023-09-19T01:02:31.470" v="3580" actId="1076"/>
          <ac:spMkLst>
            <pc:docMk/>
            <pc:sldMk cId="1552083864" sldId="350"/>
            <ac:spMk id="13" creationId="{E987226B-7394-13DB-63F9-9902FF912CDD}"/>
          </ac:spMkLst>
        </pc:spChg>
        <pc:spChg chg="del">
          <ac:chgData name="Melanie Newfield" userId="ae9486d3ece899fe" providerId="LiveId" clId="{6744CCE1-CDD2-4117-976D-154AD1B45E30}" dt="2023-09-19T00:58:36.302" v="3337" actId="478"/>
          <ac:spMkLst>
            <pc:docMk/>
            <pc:sldMk cId="1552083864" sldId="350"/>
            <ac:spMk id="14" creationId="{543BCE0F-C538-81FF-E75A-185E3A60CBE5}"/>
          </ac:spMkLst>
        </pc:spChg>
        <pc:spChg chg="add del">
          <ac:chgData name="Melanie Newfield" userId="ae9486d3ece899fe" providerId="LiveId" clId="{6744CCE1-CDD2-4117-976D-154AD1B45E30}" dt="2023-09-19T01:00:11.849" v="3416" actId="478"/>
          <ac:spMkLst>
            <pc:docMk/>
            <pc:sldMk cId="1552083864" sldId="350"/>
            <ac:spMk id="16" creationId="{CBF19DDF-81B9-2D14-D736-4853A9E9BDD6}"/>
          </ac:spMkLst>
        </pc:spChg>
      </pc:sldChg>
      <pc:sldChg chg="addSp delSp modSp add mod modShow">
        <pc:chgData name="Melanie Newfield" userId="ae9486d3ece899fe" providerId="LiveId" clId="{6744CCE1-CDD2-4117-976D-154AD1B45E30}" dt="2023-09-22T15:32:02.250" v="4212" actId="478"/>
        <pc:sldMkLst>
          <pc:docMk/>
          <pc:sldMk cId="2742412026" sldId="351"/>
        </pc:sldMkLst>
        <pc:spChg chg="add mod">
          <ac:chgData name="Melanie Newfield" userId="ae9486d3ece899fe" providerId="LiveId" clId="{6744CCE1-CDD2-4117-976D-154AD1B45E30}" dt="2023-09-19T01:30:49.633" v="3994" actId="14100"/>
          <ac:spMkLst>
            <pc:docMk/>
            <pc:sldMk cId="2742412026" sldId="351"/>
            <ac:spMk id="2" creationId="{DEBD8F8F-3414-F4BB-DCDA-008C3B2927DF}"/>
          </ac:spMkLst>
        </pc:spChg>
        <pc:spChg chg="del mod">
          <ac:chgData name="Melanie Newfield" userId="ae9486d3ece899fe" providerId="LiveId" clId="{6744CCE1-CDD2-4117-976D-154AD1B45E30}" dt="2023-09-22T15:32:02.250" v="4212" actId="478"/>
          <ac:spMkLst>
            <pc:docMk/>
            <pc:sldMk cId="2742412026" sldId="351"/>
            <ac:spMk id="4" creationId="{AD0CB7BA-5C4D-3829-CFBC-7CEAE6C12410}"/>
          </ac:spMkLst>
        </pc:spChg>
        <pc:spChg chg="del mod">
          <ac:chgData name="Melanie Newfield" userId="ae9486d3ece899fe" providerId="LiveId" clId="{6744CCE1-CDD2-4117-976D-154AD1B45E30}" dt="2023-09-22T15:31:50.860" v="4209" actId="478"/>
          <ac:spMkLst>
            <pc:docMk/>
            <pc:sldMk cId="2742412026" sldId="351"/>
            <ac:spMk id="6" creationId="{7E8356B8-CE38-0C5E-313F-F35030EA6BF5}"/>
          </ac:spMkLst>
        </pc:spChg>
        <pc:spChg chg="mod">
          <ac:chgData name="Melanie Newfield" userId="ae9486d3ece899fe" providerId="LiveId" clId="{6744CCE1-CDD2-4117-976D-154AD1B45E30}" dt="2023-09-19T01:25:44.734" v="3878" actId="20577"/>
          <ac:spMkLst>
            <pc:docMk/>
            <pc:sldMk cId="2742412026" sldId="351"/>
            <ac:spMk id="7" creationId="{C27889E2-F463-B695-0A57-5233EADEA1BD}"/>
          </ac:spMkLst>
        </pc:spChg>
        <pc:spChg chg="del mod">
          <ac:chgData name="Melanie Newfield" userId="ae9486d3ece899fe" providerId="LiveId" clId="{6744CCE1-CDD2-4117-976D-154AD1B45E30}" dt="2023-09-22T15:31:55.694" v="4210" actId="478"/>
          <ac:spMkLst>
            <pc:docMk/>
            <pc:sldMk cId="2742412026" sldId="351"/>
            <ac:spMk id="8" creationId="{0360494A-6135-A68E-37C7-4C3B27086C2F}"/>
          </ac:spMkLst>
        </pc:spChg>
        <pc:spChg chg="del mod">
          <ac:chgData name="Melanie Newfield" userId="ae9486d3ece899fe" providerId="LiveId" clId="{6744CCE1-CDD2-4117-976D-154AD1B45E30}" dt="2023-09-22T15:31:58.347" v="4211" actId="478"/>
          <ac:spMkLst>
            <pc:docMk/>
            <pc:sldMk cId="2742412026" sldId="351"/>
            <ac:spMk id="11" creationId="{6774C8BB-D91E-8752-5844-8A488A2047F9}"/>
          </ac:spMkLst>
        </pc:spChg>
        <pc:spChg chg="del mod">
          <ac:chgData name="Melanie Newfield" userId="ae9486d3ece899fe" providerId="LiveId" clId="{6744CCE1-CDD2-4117-976D-154AD1B45E30}" dt="2023-09-19T01:33:54.788" v="4039" actId="478"/>
          <ac:spMkLst>
            <pc:docMk/>
            <pc:sldMk cId="2742412026" sldId="351"/>
            <ac:spMk id="13" creationId="{E987226B-7394-13DB-63F9-9902FF912CDD}"/>
          </ac:spMkLst>
        </pc:spChg>
        <pc:spChg chg="del">
          <ac:chgData name="Melanie Newfield" userId="ae9486d3ece899fe" providerId="LiveId" clId="{6744CCE1-CDD2-4117-976D-154AD1B45E30}" dt="2023-09-19T01:26:48.996" v="3879" actId="478"/>
          <ac:spMkLst>
            <pc:docMk/>
            <pc:sldMk cId="2742412026" sldId="351"/>
            <ac:spMk id="18" creationId="{41C724A6-98F3-826E-0E7D-77B8356A7F35}"/>
          </ac:spMkLst>
        </pc:spChg>
      </pc:sldChg>
      <pc:sldChg chg="add">
        <pc:chgData name="Melanie Newfield" userId="ae9486d3ece899fe" providerId="LiveId" clId="{6744CCE1-CDD2-4117-976D-154AD1B45E30}" dt="2023-09-22T15:29:01.389" v="4190" actId="2890"/>
        <pc:sldMkLst>
          <pc:docMk/>
          <pc:sldMk cId="2324273798" sldId="352"/>
        </pc:sldMkLst>
      </pc:sldChg>
      <pc:sldChg chg="add">
        <pc:chgData name="Melanie Newfield" userId="ae9486d3ece899fe" providerId="LiveId" clId="{6744CCE1-CDD2-4117-976D-154AD1B45E30}" dt="2023-09-22T15:29:29.042" v="4195" actId="2890"/>
        <pc:sldMkLst>
          <pc:docMk/>
          <pc:sldMk cId="3420596029" sldId="353"/>
        </pc:sldMkLst>
      </pc:sldChg>
      <pc:sldChg chg="add">
        <pc:chgData name="Melanie Newfield" userId="ae9486d3ece899fe" providerId="LiveId" clId="{6744CCE1-CDD2-4117-976D-154AD1B45E30}" dt="2023-09-22T15:30:46.329" v="4200" actId="2890"/>
        <pc:sldMkLst>
          <pc:docMk/>
          <pc:sldMk cId="2812212194" sldId="354"/>
        </pc:sldMkLst>
      </pc:sldChg>
      <pc:sldChg chg="add">
        <pc:chgData name="Melanie Newfield" userId="ae9486d3ece899fe" providerId="LiveId" clId="{6744CCE1-CDD2-4117-976D-154AD1B45E30}" dt="2023-09-22T15:31:42.184" v="4208" actId="2890"/>
        <pc:sldMkLst>
          <pc:docMk/>
          <pc:sldMk cId="3716571992" sldId="355"/>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F749C3-7A29-4879-8EE5-587037E8118D}"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n-NZ"/>
        </a:p>
      </dgm:t>
    </dgm:pt>
    <dgm:pt modelId="{F259E10D-E67C-4985-83C4-C0127B8BAF01}">
      <dgm:prSet phldrT="[Text]"/>
      <dgm:spPr/>
      <dgm:t>
        <a:bodyPr/>
        <a:lstStyle/>
        <a:p>
          <a:r>
            <a:rPr lang="mi-NZ" dirty="0"/>
            <a:t>Decision</a:t>
          </a:r>
          <a:endParaRPr lang="en-NZ" dirty="0"/>
        </a:p>
      </dgm:t>
    </dgm:pt>
    <dgm:pt modelId="{5D09E95A-DCF9-44AA-BE1D-C2326F03B1ED}" type="parTrans" cxnId="{C91DB88B-C6E8-4F7A-8CD9-615FEBE41DB2}">
      <dgm:prSet/>
      <dgm:spPr/>
      <dgm:t>
        <a:bodyPr/>
        <a:lstStyle/>
        <a:p>
          <a:endParaRPr lang="en-NZ"/>
        </a:p>
      </dgm:t>
    </dgm:pt>
    <dgm:pt modelId="{412962E6-4615-4B45-BE9A-3EC596F23CF3}" type="sibTrans" cxnId="{C91DB88B-C6E8-4F7A-8CD9-615FEBE41DB2}">
      <dgm:prSet/>
      <dgm:spPr/>
      <dgm:t>
        <a:bodyPr/>
        <a:lstStyle/>
        <a:p>
          <a:endParaRPr lang="en-NZ"/>
        </a:p>
      </dgm:t>
    </dgm:pt>
    <dgm:pt modelId="{52F6B23C-19CF-45E3-B567-6BE96CD3066B}">
      <dgm:prSet phldrT="[Text]"/>
      <dgm:spPr/>
      <dgm:t>
        <a:bodyPr/>
        <a:lstStyle/>
        <a:p>
          <a:r>
            <a:rPr lang="mi-NZ" dirty="0"/>
            <a:t>Decision maker</a:t>
          </a:r>
          <a:endParaRPr lang="en-NZ" dirty="0"/>
        </a:p>
      </dgm:t>
    </dgm:pt>
    <dgm:pt modelId="{2012E31A-0C17-473E-B09E-99E2CDD64F38}" type="parTrans" cxnId="{FA5C0E9C-DDB8-4BA6-9A0C-128460A538FD}">
      <dgm:prSet/>
      <dgm:spPr/>
      <dgm:t>
        <a:bodyPr/>
        <a:lstStyle/>
        <a:p>
          <a:endParaRPr lang="en-NZ"/>
        </a:p>
      </dgm:t>
    </dgm:pt>
    <dgm:pt modelId="{A32F0427-385E-4735-8609-E2922E282824}" type="sibTrans" cxnId="{FA5C0E9C-DDB8-4BA6-9A0C-128460A538FD}">
      <dgm:prSet/>
      <dgm:spPr/>
      <dgm:t>
        <a:bodyPr/>
        <a:lstStyle/>
        <a:p>
          <a:endParaRPr lang="en-NZ"/>
        </a:p>
      </dgm:t>
    </dgm:pt>
    <dgm:pt modelId="{58892E84-91FF-4E32-84E0-39F61DF3F55B}">
      <dgm:prSet phldrT="[Text]"/>
      <dgm:spPr/>
      <dgm:t>
        <a:bodyPr/>
        <a:lstStyle/>
        <a:p>
          <a:r>
            <a:rPr lang="mi-NZ" dirty="0"/>
            <a:t>Process</a:t>
          </a:r>
          <a:endParaRPr lang="en-NZ" dirty="0"/>
        </a:p>
      </dgm:t>
    </dgm:pt>
    <dgm:pt modelId="{42F8C91B-0135-4C4E-B635-2F42E3168F02}" type="parTrans" cxnId="{4C52D24F-1651-4813-9532-D7A598637E2E}">
      <dgm:prSet/>
      <dgm:spPr/>
      <dgm:t>
        <a:bodyPr/>
        <a:lstStyle/>
        <a:p>
          <a:endParaRPr lang="en-NZ"/>
        </a:p>
      </dgm:t>
    </dgm:pt>
    <dgm:pt modelId="{B0A2940B-19D3-4A81-927E-111BBD080CC0}" type="sibTrans" cxnId="{4C52D24F-1651-4813-9532-D7A598637E2E}">
      <dgm:prSet/>
      <dgm:spPr/>
      <dgm:t>
        <a:bodyPr/>
        <a:lstStyle/>
        <a:p>
          <a:endParaRPr lang="en-NZ"/>
        </a:p>
      </dgm:t>
    </dgm:pt>
    <dgm:pt modelId="{6FC624E0-7B18-4C74-A726-05EABB664AD2}" type="pres">
      <dgm:prSet presAssocID="{04F749C3-7A29-4879-8EE5-587037E8118D}" presName="Name0" presStyleCnt="0">
        <dgm:presLayoutVars>
          <dgm:dir/>
          <dgm:resizeHandles val="exact"/>
        </dgm:presLayoutVars>
      </dgm:prSet>
      <dgm:spPr/>
    </dgm:pt>
    <dgm:pt modelId="{D10ABB9D-CA04-44B8-8226-9A038950A558}" type="pres">
      <dgm:prSet presAssocID="{F259E10D-E67C-4985-83C4-C0127B8BAF01}" presName="node" presStyleLbl="node1" presStyleIdx="0" presStyleCnt="3">
        <dgm:presLayoutVars>
          <dgm:bulletEnabled val="1"/>
        </dgm:presLayoutVars>
      </dgm:prSet>
      <dgm:spPr/>
    </dgm:pt>
    <dgm:pt modelId="{63EFB9C8-2C75-4514-BE71-C9CA2228643B}" type="pres">
      <dgm:prSet presAssocID="{412962E6-4615-4B45-BE9A-3EC596F23CF3}" presName="sibTrans" presStyleLbl="sibTrans2D1" presStyleIdx="0" presStyleCnt="3"/>
      <dgm:spPr/>
    </dgm:pt>
    <dgm:pt modelId="{E208FC3B-AE68-4803-84D1-A2E89BCBED22}" type="pres">
      <dgm:prSet presAssocID="{412962E6-4615-4B45-BE9A-3EC596F23CF3}" presName="connectorText" presStyleLbl="sibTrans2D1" presStyleIdx="0" presStyleCnt="3"/>
      <dgm:spPr/>
    </dgm:pt>
    <dgm:pt modelId="{747A912B-75A2-46C3-8FB9-FB1CA84C66FE}" type="pres">
      <dgm:prSet presAssocID="{52F6B23C-19CF-45E3-B567-6BE96CD3066B}" presName="node" presStyleLbl="node1" presStyleIdx="1" presStyleCnt="3">
        <dgm:presLayoutVars>
          <dgm:bulletEnabled val="1"/>
        </dgm:presLayoutVars>
      </dgm:prSet>
      <dgm:spPr/>
    </dgm:pt>
    <dgm:pt modelId="{6795426F-2C0A-4504-B615-6855BB8C11EF}" type="pres">
      <dgm:prSet presAssocID="{A32F0427-385E-4735-8609-E2922E282824}" presName="sibTrans" presStyleLbl="sibTrans2D1" presStyleIdx="1" presStyleCnt="3"/>
      <dgm:spPr/>
    </dgm:pt>
    <dgm:pt modelId="{1A3B7EB9-C82F-4F67-8451-5DD166B16102}" type="pres">
      <dgm:prSet presAssocID="{A32F0427-385E-4735-8609-E2922E282824}" presName="connectorText" presStyleLbl="sibTrans2D1" presStyleIdx="1" presStyleCnt="3"/>
      <dgm:spPr/>
    </dgm:pt>
    <dgm:pt modelId="{6160369E-CC8F-4237-A493-101B422323E4}" type="pres">
      <dgm:prSet presAssocID="{58892E84-91FF-4E32-84E0-39F61DF3F55B}" presName="node" presStyleLbl="node1" presStyleIdx="2" presStyleCnt="3">
        <dgm:presLayoutVars>
          <dgm:bulletEnabled val="1"/>
        </dgm:presLayoutVars>
      </dgm:prSet>
      <dgm:spPr/>
    </dgm:pt>
    <dgm:pt modelId="{CA4D89D6-A636-4BF9-ACF9-C99B0DC834F9}" type="pres">
      <dgm:prSet presAssocID="{B0A2940B-19D3-4A81-927E-111BBD080CC0}" presName="sibTrans" presStyleLbl="sibTrans2D1" presStyleIdx="2" presStyleCnt="3"/>
      <dgm:spPr/>
    </dgm:pt>
    <dgm:pt modelId="{C312A594-653A-4F57-8C73-FEED7B84C32F}" type="pres">
      <dgm:prSet presAssocID="{B0A2940B-19D3-4A81-927E-111BBD080CC0}" presName="connectorText" presStyleLbl="sibTrans2D1" presStyleIdx="2" presStyleCnt="3"/>
      <dgm:spPr/>
    </dgm:pt>
  </dgm:ptLst>
  <dgm:cxnLst>
    <dgm:cxn modelId="{8D858224-1B6E-4813-8982-50B1110B92D1}" type="presOf" srcId="{A32F0427-385E-4735-8609-E2922E282824}" destId="{1A3B7EB9-C82F-4F67-8451-5DD166B16102}" srcOrd="1" destOrd="0" presId="urn:microsoft.com/office/officeart/2005/8/layout/cycle7"/>
    <dgm:cxn modelId="{0AA7D330-24B8-4069-8A50-920E817DC6DB}" type="presOf" srcId="{B0A2940B-19D3-4A81-927E-111BBD080CC0}" destId="{C312A594-653A-4F57-8C73-FEED7B84C32F}" srcOrd="1" destOrd="0" presId="urn:microsoft.com/office/officeart/2005/8/layout/cycle7"/>
    <dgm:cxn modelId="{23E2155E-CD96-4F4A-9E11-F9853A78465F}" type="presOf" srcId="{A32F0427-385E-4735-8609-E2922E282824}" destId="{6795426F-2C0A-4504-B615-6855BB8C11EF}" srcOrd="0" destOrd="0" presId="urn:microsoft.com/office/officeart/2005/8/layout/cycle7"/>
    <dgm:cxn modelId="{4C52D24F-1651-4813-9532-D7A598637E2E}" srcId="{04F749C3-7A29-4879-8EE5-587037E8118D}" destId="{58892E84-91FF-4E32-84E0-39F61DF3F55B}" srcOrd="2" destOrd="0" parTransId="{42F8C91B-0135-4C4E-B635-2F42E3168F02}" sibTransId="{B0A2940B-19D3-4A81-927E-111BBD080CC0}"/>
    <dgm:cxn modelId="{C91DB88B-C6E8-4F7A-8CD9-615FEBE41DB2}" srcId="{04F749C3-7A29-4879-8EE5-587037E8118D}" destId="{F259E10D-E67C-4985-83C4-C0127B8BAF01}" srcOrd="0" destOrd="0" parTransId="{5D09E95A-DCF9-44AA-BE1D-C2326F03B1ED}" sibTransId="{412962E6-4615-4B45-BE9A-3EC596F23CF3}"/>
    <dgm:cxn modelId="{B731B290-F4BA-4213-A06B-520D098A57D2}" type="presOf" srcId="{412962E6-4615-4B45-BE9A-3EC596F23CF3}" destId="{E208FC3B-AE68-4803-84D1-A2E89BCBED22}" srcOrd="1" destOrd="0" presId="urn:microsoft.com/office/officeart/2005/8/layout/cycle7"/>
    <dgm:cxn modelId="{FA5C0E9C-DDB8-4BA6-9A0C-128460A538FD}" srcId="{04F749C3-7A29-4879-8EE5-587037E8118D}" destId="{52F6B23C-19CF-45E3-B567-6BE96CD3066B}" srcOrd="1" destOrd="0" parTransId="{2012E31A-0C17-473E-B09E-99E2CDD64F38}" sibTransId="{A32F0427-385E-4735-8609-E2922E282824}"/>
    <dgm:cxn modelId="{DE7807B2-7A6A-4F2B-BE69-F69FD5CC010D}" type="presOf" srcId="{F259E10D-E67C-4985-83C4-C0127B8BAF01}" destId="{D10ABB9D-CA04-44B8-8226-9A038950A558}" srcOrd="0" destOrd="0" presId="urn:microsoft.com/office/officeart/2005/8/layout/cycle7"/>
    <dgm:cxn modelId="{22A2A1B6-7528-40B5-847E-4EC0F4A631A9}" type="presOf" srcId="{B0A2940B-19D3-4A81-927E-111BBD080CC0}" destId="{CA4D89D6-A636-4BF9-ACF9-C99B0DC834F9}" srcOrd="0" destOrd="0" presId="urn:microsoft.com/office/officeart/2005/8/layout/cycle7"/>
    <dgm:cxn modelId="{56C38FBE-FEDC-44AD-8EFB-E25E9E73E15B}" type="presOf" srcId="{412962E6-4615-4B45-BE9A-3EC596F23CF3}" destId="{63EFB9C8-2C75-4514-BE71-C9CA2228643B}" srcOrd="0" destOrd="0" presId="urn:microsoft.com/office/officeart/2005/8/layout/cycle7"/>
    <dgm:cxn modelId="{C700E7C2-EF2B-48BD-BFBE-4E0D9BD8D297}" type="presOf" srcId="{58892E84-91FF-4E32-84E0-39F61DF3F55B}" destId="{6160369E-CC8F-4237-A493-101B422323E4}" srcOrd="0" destOrd="0" presId="urn:microsoft.com/office/officeart/2005/8/layout/cycle7"/>
    <dgm:cxn modelId="{145723C8-8F15-401E-B736-070F1A6E3955}" type="presOf" srcId="{04F749C3-7A29-4879-8EE5-587037E8118D}" destId="{6FC624E0-7B18-4C74-A726-05EABB664AD2}" srcOrd="0" destOrd="0" presId="urn:microsoft.com/office/officeart/2005/8/layout/cycle7"/>
    <dgm:cxn modelId="{1B7731F4-A095-48C4-8398-2E2C3C51D4F6}" type="presOf" srcId="{52F6B23C-19CF-45E3-B567-6BE96CD3066B}" destId="{747A912B-75A2-46C3-8FB9-FB1CA84C66FE}" srcOrd="0" destOrd="0" presId="urn:microsoft.com/office/officeart/2005/8/layout/cycle7"/>
    <dgm:cxn modelId="{857DF62D-9398-4A9D-AD84-FA07786DBCDF}" type="presParOf" srcId="{6FC624E0-7B18-4C74-A726-05EABB664AD2}" destId="{D10ABB9D-CA04-44B8-8226-9A038950A558}" srcOrd="0" destOrd="0" presId="urn:microsoft.com/office/officeart/2005/8/layout/cycle7"/>
    <dgm:cxn modelId="{EC85E92A-0AFC-4428-8CFE-13DBB68BAE94}" type="presParOf" srcId="{6FC624E0-7B18-4C74-A726-05EABB664AD2}" destId="{63EFB9C8-2C75-4514-BE71-C9CA2228643B}" srcOrd="1" destOrd="0" presId="urn:microsoft.com/office/officeart/2005/8/layout/cycle7"/>
    <dgm:cxn modelId="{4058655E-A875-4B24-886F-9DB85AFAD57F}" type="presParOf" srcId="{63EFB9C8-2C75-4514-BE71-C9CA2228643B}" destId="{E208FC3B-AE68-4803-84D1-A2E89BCBED22}" srcOrd="0" destOrd="0" presId="urn:microsoft.com/office/officeart/2005/8/layout/cycle7"/>
    <dgm:cxn modelId="{57C47D86-9E61-4708-8CFC-2ECFF43F8D89}" type="presParOf" srcId="{6FC624E0-7B18-4C74-A726-05EABB664AD2}" destId="{747A912B-75A2-46C3-8FB9-FB1CA84C66FE}" srcOrd="2" destOrd="0" presId="urn:microsoft.com/office/officeart/2005/8/layout/cycle7"/>
    <dgm:cxn modelId="{B0430F10-5B55-460E-BF65-237364BED84E}" type="presParOf" srcId="{6FC624E0-7B18-4C74-A726-05EABB664AD2}" destId="{6795426F-2C0A-4504-B615-6855BB8C11EF}" srcOrd="3" destOrd="0" presId="urn:microsoft.com/office/officeart/2005/8/layout/cycle7"/>
    <dgm:cxn modelId="{94163A51-BE81-44CB-86E5-643701ABE409}" type="presParOf" srcId="{6795426F-2C0A-4504-B615-6855BB8C11EF}" destId="{1A3B7EB9-C82F-4F67-8451-5DD166B16102}" srcOrd="0" destOrd="0" presId="urn:microsoft.com/office/officeart/2005/8/layout/cycle7"/>
    <dgm:cxn modelId="{8FAA73D4-A843-4D87-A7B9-CF4354C0E360}" type="presParOf" srcId="{6FC624E0-7B18-4C74-A726-05EABB664AD2}" destId="{6160369E-CC8F-4237-A493-101B422323E4}" srcOrd="4" destOrd="0" presId="urn:microsoft.com/office/officeart/2005/8/layout/cycle7"/>
    <dgm:cxn modelId="{753814E8-7D20-4DC3-81E8-4118B3521AB9}" type="presParOf" srcId="{6FC624E0-7B18-4C74-A726-05EABB664AD2}" destId="{CA4D89D6-A636-4BF9-ACF9-C99B0DC834F9}" srcOrd="5" destOrd="0" presId="urn:microsoft.com/office/officeart/2005/8/layout/cycle7"/>
    <dgm:cxn modelId="{5124DF95-6E33-4A11-A8C5-7AE5CE6C0A50}" type="presParOf" srcId="{CA4D89D6-A636-4BF9-ACF9-C99B0DC834F9}" destId="{C312A594-653A-4F57-8C73-FEED7B84C32F}"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0ABB9D-CA04-44B8-8226-9A038950A558}">
      <dsp:nvSpPr>
        <dsp:cNvPr id="0" name=""/>
        <dsp:cNvSpPr/>
      </dsp:nvSpPr>
      <dsp:spPr>
        <a:xfrm>
          <a:off x="2019795" y="1335"/>
          <a:ext cx="1990351" cy="9951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mi-NZ" sz="2400" kern="1200" dirty="0"/>
            <a:t>Decision</a:t>
          </a:r>
          <a:endParaRPr lang="en-NZ" sz="2400" kern="1200" dirty="0"/>
        </a:p>
      </dsp:txBody>
      <dsp:txXfrm>
        <a:off x="2048943" y="30483"/>
        <a:ext cx="1932055" cy="936879"/>
      </dsp:txXfrm>
    </dsp:sp>
    <dsp:sp modelId="{63EFB9C8-2C75-4514-BE71-C9CA2228643B}">
      <dsp:nvSpPr>
        <dsp:cNvPr id="0" name=""/>
        <dsp:cNvSpPr/>
      </dsp:nvSpPr>
      <dsp:spPr>
        <a:xfrm rot="3600000">
          <a:off x="3317892" y="1748568"/>
          <a:ext cx="1038219" cy="348311"/>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NZ" sz="1300" kern="1200"/>
        </a:p>
      </dsp:txBody>
      <dsp:txXfrm>
        <a:off x="3422385" y="1818230"/>
        <a:ext cx="829233" cy="208987"/>
      </dsp:txXfrm>
    </dsp:sp>
    <dsp:sp modelId="{747A912B-75A2-46C3-8FB9-FB1CA84C66FE}">
      <dsp:nvSpPr>
        <dsp:cNvPr id="0" name=""/>
        <dsp:cNvSpPr/>
      </dsp:nvSpPr>
      <dsp:spPr>
        <a:xfrm>
          <a:off x="3663858" y="2848936"/>
          <a:ext cx="1990351" cy="9951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mi-NZ" sz="2400" kern="1200" dirty="0"/>
            <a:t>Decision maker</a:t>
          </a:r>
          <a:endParaRPr lang="en-NZ" sz="2400" kern="1200" dirty="0"/>
        </a:p>
      </dsp:txBody>
      <dsp:txXfrm>
        <a:off x="3693006" y="2878084"/>
        <a:ext cx="1932055" cy="936879"/>
      </dsp:txXfrm>
    </dsp:sp>
    <dsp:sp modelId="{6795426F-2C0A-4504-B615-6855BB8C11EF}">
      <dsp:nvSpPr>
        <dsp:cNvPr id="0" name=""/>
        <dsp:cNvSpPr/>
      </dsp:nvSpPr>
      <dsp:spPr>
        <a:xfrm rot="10800000">
          <a:off x="2495861" y="3172368"/>
          <a:ext cx="1038219" cy="348311"/>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NZ" sz="1300" kern="1200"/>
        </a:p>
      </dsp:txBody>
      <dsp:txXfrm rot="10800000">
        <a:off x="2600354" y="3242030"/>
        <a:ext cx="829233" cy="208987"/>
      </dsp:txXfrm>
    </dsp:sp>
    <dsp:sp modelId="{6160369E-CC8F-4237-A493-101B422323E4}">
      <dsp:nvSpPr>
        <dsp:cNvPr id="0" name=""/>
        <dsp:cNvSpPr/>
      </dsp:nvSpPr>
      <dsp:spPr>
        <a:xfrm>
          <a:off x="375731" y="2848936"/>
          <a:ext cx="1990351" cy="99517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mi-NZ" sz="2400" kern="1200" dirty="0"/>
            <a:t>Process</a:t>
          </a:r>
          <a:endParaRPr lang="en-NZ" sz="2400" kern="1200" dirty="0"/>
        </a:p>
      </dsp:txBody>
      <dsp:txXfrm>
        <a:off x="404879" y="2878084"/>
        <a:ext cx="1932055" cy="936879"/>
      </dsp:txXfrm>
    </dsp:sp>
    <dsp:sp modelId="{CA4D89D6-A636-4BF9-ACF9-C99B0DC834F9}">
      <dsp:nvSpPr>
        <dsp:cNvPr id="0" name=""/>
        <dsp:cNvSpPr/>
      </dsp:nvSpPr>
      <dsp:spPr>
        <a:xfrm rot="18000000">
          <a:off x="1673829" y="1748568"/>
          <a:ext cx="1038219" cy="348311"/>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NZ" sz="1300" kern="1200"/>
        </a:p>
      </dsp:txBody>
      <dsp:txXfrm>
        <a:off x="1778322" y="1818230"/>
        <a:ext cx="829233" cy="208987"/>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ACA254-723F-4229-B726-1F6BA39DF0FC}" type="datetimeFigureOut">
              <a:rPr lang="en-NZ" smtClean="0"/>
              <a:t>23/09/2023</a:t>
            </a:fld>
            <a:endParaRPr lang="en-NZ" dirty="0"/>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NZ"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B1FBA7-D2B7-4B67-A4A2-C25A94BB32DC}" type="slidenum">
              <a:rPr lang="en-NZ" smtClean="0"/>
              <a:t>‹#›</a:t>
            </a:fld>
            <a:endParaRPr lang="en-NZ" dirty="0"/>
          </a:p>
        </p:txBody>
      </p:sp>
    </p:spTree>
    <p:extLst>
      <p:ext uri="{BB962C8B-B14F-4D97-AF65-F5344CB8AC3E}">
        <p14:creationId xmlns:p14="http://schemas.microsoft.com/office/powerpoint/2010/main" val="1721484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i-NZ" dirty="0"/>
              <a:t>Goal of programme is to improve decision making</a:t>
            </a:r>
          </a:p>
          <a:p>
            <a:endParaRPr lang="mi-NZ" dirty="0"/>
          </a:p>
          <a:p>
            <a:r>
              <a:rPr lang="mi-NZ" dirty="0"/>
              <a:t>If you want to improve something, it helps if you can measure it, otherwise how do you know you’re making any difference at all, or making a difference in the right direction.</a:t>
            </a:r>
          </a:p>
          <a:p>
            <a:endParaRPr lang="mi-NZ" dirty="0"/>
          </a:p>
          <a:p>
            <a:r>
              <a:rPr lang="mi-NZ" dirty="0"/>
              <a:t>I’m going to say up front – I’m not going to talk about measuring decision making</a:t>
            </a:r>
            <a:endParaRPr lang="en-NZ" dirty="0"/>
          </a:p>
        </p:txBody>
      </p:sp>
      <p:sp>
        <p:nvSpPr>
          <p:cNvPr id="4" name="Slide Number Placeholder 3"/>
          <p:cNvSpPr>
            <a:spLocks noGrp="1"/>
          </p:cNvSpPr>
          <p:nvPr>
            <p:ph type="sldNum" sz="quarter" idx="5"/>
          </p:nvPr>
        </p:nvSpPr>
        <p:spPr/>
        <p:txBody>
          <a:bodyPr/>
          <a:lstStyle/>
          <a:p>
            <a:fld id="{3DB1FBA7-D2B7-4B67-A4A2-C25A94BB32DC}" type="slidenum">
              <a:rPr lang="en-NZ" smtClean="0"/>
              <a:t>1</a:t>
            </a:fld>
            <a:endParaRPr lang="en-NZ" dirty="0"/>
          </a:p>
        </p:txBody>
      </p:sp>
    </p:spTree>
    <p:extLst>
      <p:ext uri="{BB962C8B-B14F-4D97-AF65-F5344CB8AC3E}">
        <p14:creationId xmlns:p14="http://schemas.microsoft.com/office/powerpoint/2010/main" val="24020275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3DB1FBA7-D2B7-4B67-A4A2-C25A94BB32DC}" type="slidenum">
              <a:rPr lang="en-NZ" smtClean="0"/>
              <a:t>10</a:t>
            </a:fld>
            <a:endParaRPr lang="en-NZ" dirty="0"/>
          </a:p>
        </p:txBody>
      </p:sp>
    </p:spTree>
    <p:extLst>
      <p:ext uri="{BB962C8B-B14F-4D97-AF65-F5344CB8AC3E}">
        <p14:creationId xmlns:p14="http://schemas.microsoft.com/office/powerpoint/2010/main" val="27151363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3DB1FBA7-D2B7-4B67-A4A2-C25A94BB32DC}" type="slidenum">
              <a:rPr lang="en-NZ" smtClean="0"/>
              <a:t>11</a:t>
            </a:fld>
            <a:endParaRPr lang="en-NZ" dirty="0"/>
          </a:p>
        </p:txBody>
      </p:sp>
    </p:spTree>
    <p:extLst>
      <p:ext uri="{BB962C8B-B14F-4D97-AF65-F5344CB8AC3E}">
        <p14:creationId xmlns:p14="http://schemas.microsoft.com/office/powerpoint/2010/main" val="14733002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3DB1FBA7-D2B7-4B67-A4A2-C25A94BB32DC}" type="slidenum">
              <a:rPr lang="en-NZ" smtClean="0"/>
              <a:t>12</a:t>
            </a:fld>
            <a:endParaRPr lang="en-NZ" dirty="0"/>
          </a:p>
        </p:txBody>
      </p:sp>
    </p:spTree>
    <p:extLst>
      <p:ext uri="{BB962C8B-B14F-4D97-AF65-F5344CB8AC3E}">
        <p14:creationId xmlns:p14="http://schemas.microsoft.com/office/powerpoint/2010/main" val="40679321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3DB1FBA7-D2B7-4B67-A4A2-C25A94BB32DC}" type="slidenum">
              <a:rPr lang="en-NZ" smtClean="0"/>
              <a:t>13</a:t>
            </a:fld>
            <a:endParaRPr lang="en-NZ" dirty="0"/>
          </a:p>
        </p:txBody>
      </p:sp>
    </p:spTree>
    <p:extLst>
      <p:ext uri="{BB962C8B-B14F-4D97-AF65-F5344CB8AC3E}">
        <p14:creationId xmlns:p14="http://schemas.microsoft.com/office/powerpoint/2010/main" val="38707860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3DB1FBA7-D2B7-4B67-A4A2-C25A94BB32DC}" type="slidenum">
              <a:rPr lang="en-NZ" smtClean="0"/>
              <a:t>14</a:t>
            </a:fld>
            <a:endParaRPr lang="en-NZ" dirty="0"/>
          </a:p>
        </p:txBody>
      </p:sp>
    </p:spTree>
    <p:extLst>
      <p:ext uri="{BB962C8B-B14F-4D97-AF65-F5344CB8AC3E}">
        <p14:creationId xmlns:p14="http://schemas.microsoft.com/office/powerpoint/2010/main" val="29499178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3DB1FBA7-D2B7-4B67-A4A2-C25A94BB32DC}" type="slidenum">
              <a:rPr lang="en-NZ" smtClean="0"/>
              <a:t>15</a:t>
            </a:fld>
            <a:endParaRPr lang="en-NZ" dirty="0"/>
          </a:p>
        </p:txBody>
      </p:sp>
    </p:spTree>
    <p:extLst>
      <p:ext uri="{BB962C8B-B14F-4D97-AF65-F5344CB8AC3E}">
        <p14:creationId xmlns:p14="http://schemas.microsoft.com/office/powerpoint/2010/main" val="41766672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3DB1FBA7-D2B7-4B67-A4A2-C25A94BB32DC}" type="slidenum">
              <a:rPr lang="en-NZ" smtClean="0"/>
              <a:t>16</a:t>
            </a:fld>
            <a:endParaRPr lang="en-NZ" dirty="0"/>
          </a:p>
        </p:txBody>
      </p:sp>
    </p:spTree>
    <p:extLst>
      <p:ext uri="{BB962C8B-B14F-4D97-AF65-F5344CB8AC3E}">
        <p14:creationId xmlns:p14="http://schemas.microsoft.com/office/powerpoint/2010/main" val="3960668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3DB1FBA7-D2B7-4B67-A4A2-C25A94BB32DC}" type="slidenum">
              <a:rPr lang="en-NZ" smtClean="0"/>
              <a:t>17</a:t>
            </a:fld>
            <a:endParaRPr lang="en-NZ" dirty="0"/>
          </a:p>
        </p:txBody>
      </p:sp>
    </p:spTree>
    <p:extLst>
      <p:ext uri="{BB962C8B-B14F-4D97-AF65-F5344CB8AC3E}">
        <p14:creationId xmlns:p14="http://schemas.microsoft.com/office/powerpoint/2010/main" val="3924563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3DB1FBA7-D2B7-4B67-A4A2-C25A94BB32DC}" type="slidenum">
              <a:rPr lang="en-NZ" smtClean="0"/>
              <a:t>18</a:t>
            </a:fld>
            <a:endParaRPr lang="en-NZ" dirty="0"/>
          </a:p>
        </p:txBody>
      </p:sp>
    </p:spTree>
    <p:extLst>
      <p:ext uri="{BB962C8B-B14F-4D97-AF65-F5344CB8AC3E}">
        <p14:creationId xmlns:p14="http://schemas.microsoft.com/office/powerpoint/2010/main" val="5038802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3DB1FBA7-D2B7-4B67-A4A2-C25A94BB32DC}" type="slidenum">
              <a:rPr lang="en-NZ" smtClean="0"/>
              <a:t>19</a:t>
            </a:fld>
            <a:endParaRPr lang="en-NZ" dirty="0"/>
          </a:p>
        </p:txBody>
      </p:sp>
    </p:spTree>
    <p:extLst>
      <p:ext uri="{BB962C8B-B14F-4D97-AF65-F5344CB8AC3E}">
        <p14:creationId xmlns:p14="http://schemas.microsoft.com/office/powerpoint/2010/main" val="319275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i-NZ" dirty="0"/>
              <a:t>I could mention a bit about the literature here – key distinction is that theorists emphasise that we shouldn’t judge decisions solely on outcome because of the element of chance, while people who describe what actually happens consistently find that’s exactly what people do. Process is important.</a:t>
            </a:r>
          </a:p>
          <a:p>
            <a:endParaRPr lang="mi-NZ" dirty="0"/>
          </a:p>
          <a:p>
            <a:r>
              <a:rPr lang="mi-NZ" dirty="0"/>
              <a:t>This work is in the “descriptive category” – how people actually judge decisions</a:t>
            </a:r>
            <a:endParaRPr lang="en-NZ" dirty="0"/>
          </a:p>
        </p:txBody>
      </p:sp>
      <p:sp>
        <p:nvSpPr>
          <p:cNvPr id="4" name="Slide Number Placeholder 3"/>
          <p:cNvSpPr>
            <a:spLocks noGrp="1"/>
          </p:cNvSpPr>
          <p:nvPr>
            <p:ph type="sldNum" sz="quarter" idx="5"/>
          </p:nvPr>
        </p:nvSpPr>
        <p:spPr/>
        <p:txBody>
          <a:bodyPr/>
          <a:lstStyle/>
          <a:p>
            <a:fld id="{3DB1FBA7-D2B7-4B67-A4A2-C25A94BB32DC}" type="slidenum">
              <a:rPr lang="en-NZ" smtClean="0"/>
              <a:t>2</a:t>
            </a:fld>
            <a:endParaRPr lang="en-NZ" dirty="0"/>
          </a:p>
        </p:txBody>
      </p:sp>
    </p:spTree>
    <p:extLst>
      <p:ext uri="{BB962C8B-B14F-4D97-AF65-F5344CB8AC3E}">
        <p14:creationId xmlns:p14="http://schemas.microsoft.com/office/powerpoint/2010/main" val="13169499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3DB1FBA7-D2B7-4B67-A4A2-C25A94BB32DC}" type="slidenum">
              <a:rPr lang="en-NZ" smtClean="0"/>
              <a:t>20</a:t>
            </a:fld>
            <a:endParaRPr lang="en-NZ" dirty="0"/>
          </a:p>
        </p:txBody>
      </p:sp>
    </p:spTree>
    <p:extLst>
      <p:ext uri="{BB962C8B-B14F-4D97-AF65-F5344CB8AC3E}">
        <p14:creationId xmlns:p14="http://schemas.microsoft.com/office/powerpoint/2010/main" val="6346816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i-NZ" dirty="0"/>
              <a:t>But there are differences in what people things about who should be involved, when they should be involved and how they should be involved</a:t>
            </a:r>
            <a:endParaRPr lang="en-NZ" dirty="0"/>
          </a:p>
        </p:txBody>
      </p:sp>
      <p:sp>
        <p:nvSpPr>
          <p:cNvPr id="4" name="Slide Number Placeholder 3"/>
          <p:cNvSpPr>
            <a:spLocks noGrp="1"/>
          </p:cNvSpPr>
          <p:nvPr>
            <p:ph type="sldNum" sz="quarter" idx="5"/>
          </p:nvPr>
        </p:nvSpPr>
        <p:spPr/>
        <p:txBody>
          <a:bodyPr/>
          <a:lstStyle/>
          <a:p>
            <a:fld id="{3DB1FBA7-D2B7-4B67-A4A2-C25A94BB32DC}" type="slidenum">
              <a:rPr lang="en-NZ" smtClean="0"/>
              <a:t>21</a:t>
            </a:fld>
            <a:endParaRPr lang="en-NZ" dirty="0"/>
          </a:p>
        </p:txBody>
      </p:sp>
    </p:spTree>
    <p:extLst>
      <p:ext uri="{BB962C8B-B14F-4D97-AF65-F5344CB8AC3E}">
        <p14:creationId xmlns:p14="http://schemas.microsoft.com/office/powerpoint/2010/main" val="4115314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i-NZ"/>
              <a:t>41 participants</a:t>
            </a:r>
          </a:p>
          <a:p>
            <a:r>
              <a:rPr lang="mi-NZ" dirty="0"/>
              <a:t>Exploratory study</a:t>
            </a:r>
          </a:p>
          <a:p>
            <a:endParaRPr lang="mi-NZ" dirty="0"/>
          </a:p>
          <a:p>
            <a:r>
              <a:rPr lang="mi-NZ" dirty="0"/>
              <a:t>manawhenua</a:t>
            </a:r>
            <a:endParaRPr lang="en-NZ" dirty="0"/>
          </a:p>
        </p:txBody>
      </p:sp>
      <p:sp>
        <p:nvSpPr>
          <p:cNvPr id="4" name="Slide Number Placeholder 3"/>
          <p:cNvSpPr>
            <a:spLocks noGrp="1"/>
          </p:cNvSpPr>
          <p:nvPr>
            <p:ph type="sldNum" sz="quarter" idx="5"/>
          </p:nvPr>
        </p:nvSpPr>
        <p:spPr/>
        <p:txBody>
          <a:bodyPr/>
          <a:lstStyle/>
          <a:p>
            <a:fld id="{3DB1FBA7-D2B7-4B67-A4A2-C25A94BB32DC}" type="slidenum">
              <a:rPr lang="en-NZ" smtClean="0"/>
              <a:t>3</a:t>
            </a:fld>
            <a:endParaRPr lang="en-NZ" dirty="0"/>
          </a:p>
        </p:txBody>
      </p:sp>
    </p:spTree>
    <p:extLst>
      <p:ext uri="{BB962C8B-B14F-4D97-AF65-F5344CB8AC3E}">
        <p14:creationId xmlns:p14="http://schemas.microsoft.com/office/powerpoint/2010/main" val="2419020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3DB1FBA7-D2B7-4B67-A4A2-C25A94BB32DC}" type="slidenum">
              <a:rPr lang="en-NZ" smtClean="0"/>
              <a:t>4</a:t>
            </a:fld>
            <a:endParaRPr lang="en-NZ" dirty="0"/>
          </a:p>
        </p:txBody>
      </p:sp>
    </p:spTree>
    <p:extLst>
      <p:ext uri="{BB962C8B-B14F-4D97-AF65-F5344CB8AC3E}">
        <p14:creationId xmlns:p14="http://schemas.microsoft.com/office/powerpoint/2010/main" val="4140217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i-NZ" dirty="0"/>
              <a:t>Asked questions about what is a good decision, decision process and decision maker. But responses showed that these are linked.</a:t>
            </a:r>
          </a:p>
          <a:p>
            <a:endParaRPr lang="en-NZ" dirty="0"/>
          </a:p>
        </p:txBody>
      </p:sp>
      <p:sp>
        <p:nvSpPr>
          <p:cNvPr id="4" name="Slide Number Placeholder 3"/>
          <p:cNvSpPr>
            <a:spLocks noGrp="1"/>
          </p:cNvSpPr>
          <p:nvPr>
            <p:ph type="sldNum" sz="quarter" idx="5"/>
          </p:nvPr>
        </p:nvSpPr>
        <p:spPr/>
        <p:txBody>
          <a:bodyPr/>
          <a:lstStyle/>
          <a:p>
            <a:fld id="{3DB1FBA7-D2B7-4B67-A4A2-C25A94BB32DC}" type="slidenum">
              <a:rPr lang="en-NZ" smtClean="0"/>
              <a:t>5</a:t>
            </a:fld>
            <a:endParaRPr lang="en-NZ" dirty="0"/>
          </a:p>
        </p:txBody>
      </p:sp>
    </p:spTree>
    <p:extLst>
      <p:ext uri="{BB962C8B-B14F-4D97-AF65-F5344CB8AC3E}">
        <p14:creationId xmlns:p14="http://schemas.microsoft.com/office/powerpoint/2010/main" val="79622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i-NZ" dirty="0"/>
              <a:t>Asked questions about what is a good decision, decision process and decision maker. But responses showed that these are linked.</a:t>
            </a:r>
          </a:p>
          <a:p>
            <a:endParaRPr lang="en-NZ" dirty="0"/>
          </a:p>
        </p:txBody>
      </p:sp>
      <p:sp>
        <p:nvSpPr>
          <p:cNvPr id="4" name="Slide Number Placeholder 3"/>
          <p:cNvSpPr>
            <a:spLocks noGrp="1"/>
          </p:cNvSpPr>
          <p:nvPr>
            <p:ph type="sldNum" sz="quarter" idx="5"/>
          </p:nvPr>
        </p:nvSpPr>
        <p:spPr/>
        <p:txBody>
          <a:bodyPr/>
          <a:lstStyle/>
          <a:p>
            <a:fld id="{3DB1FBA7-D2B7-4B67-A4A2-C25A94BB32DC}" type="slidenum">
              <a:rPr lang="en-NZ" smtClean="0"/>
              <a:t>6</a:t>
            </a:fld>
            <a:endParaRPr lang="en-NZ" dirty="0"/>
          </a:p>
        </p:txBody>
      </p:sp>
    </p:spTree>
    <p:extLst>
      <p:ext uri="{BB962C8B-B14F-4D97-AF65-F5344CB8AC3E}">
        <p14:creationId xmlns:p14="http://schemas.microsoft.com/office/powerpoint/2010/main" val="28455436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i-NZ" dirty="0"/>
              <a:t>Facets</a:t>
            </a:r>
          </a:p>
          <a:p>
            <a:r>
              <a:rPr lang="mi-NZ" dirty="0"/>
              <a:t>Not a recipe book – tick all the boxes and you have a good decison</a:t>
            </a:r>
          </a:p>
          <a:p>
            <a:r>
              <a:rPr lang="mi-NZ" dirty="0"/>
              <a:t>Decision quality is not a unitary construct, it consists of several distinct, imprefectly correlated facets (Yates et al 2001)</a:t>
            </a:r>
          </a:p>
          <a:p>
            <a:endParaRPr lang="mi-NZ" dirty="0"/>
          </a:p>
          <a:p>
            <a:r>
              <a:rPr lang="mi-NZ" dirty="0"/>
              <a:t>Rather than a recipe for good decisions, what we have is a way of understanding the different perspectives people have on decisions and decision-making</a:t>
            </a:r>
            <a:endParaRPr lang="en-NZ" dirty="0"/>
          </a:p>
        </p:txBody>
      </p:sp>
      <p:sp>
        <p:nvSpPr>
          <p:cNvPr id="4" name="Slide Number Placeholder 3"/>
          <p:cNvSpPr>
            <a:spLocks noGrp="1"/>
          </p:cNvSpPr>
          <p:nvPr>
            <p:ph type="sldNum" sz="quarter" idx="5"/>
          </p:nvPr>
        </p:nvSpPr>
        <p:spPr/>
        <p:txBody>
          <a:bodyPr/>
          <a:lstStyle/>
          <a:p>
            <a:fld id="{3DB1FBA7-D2B7-4B67-A4A2-C25A94BB32DC}" type="slidenum">
              <a:rPr lang="en-NZ" smtClean="0"/>
              <a:t>7</a:t>
            </a:fld>
            <a:endParaRPr lang="en-NZ" dirty="0"/>
          </a:p>
        </p:txBody>
      </p:sp>
    </p:spTree>
    <p:extLst>
      <p:ext uri="{BB962C8B-B14F-4D97-AF65-F5344CB8AC3E}">
        <p14:creationId xmlns:p14="http://schemas.microsoft.com/office/powerpoint/2010/main" val="3273626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i-NZ" dirty="0"/>
              <a:t>Disjunct between consultants/ government department reviews and biosecurity system participants, especially Māori</a:t>
            </a:r>
            <a:endParaRPr lang="en-NZ" dirty="0"/>
          </a:p>
        </p:txBody>
      </p:sp>
      <p:sp>
        <p:nvSpPr>
          <p:cNvPr id="4" name="Slide Number Placeholder 3"/>
          <p:cNvSpPr>
            <a:spLocks noGrp="1"/>
          </p:cNvSpPr>
          <p:nvPr>
            <p:ph type="sldNum" sz="quarter" idx="5"/>
          </p:nvPr>
        </p:nvSpPr>
        <p:spPr/>
        <p:txBody>
          <a:bodyPr/>
          <a:lstStyle/>
          <a:p>
            <a:fld id="{3DB1FBA7-D2B7-4B67-A4A2-C25A94BB32DC}" type="slidenum">
              <a:rPr lang="en-NZ" smtClean="0"/>
              <a:t>8</a:t>
            </a:fld>
            <a:endParaRPr lang="en-NZ" dirty="0"/>
          </a:p>
        </p:txBody>
      </p:sp>
    </p:spTree>
    <p:extLst>
      <p:ext uri="{BB962C8B-B14F-4D97-AF65-F5344CB8AC3E}">
        <p14:creationId xmlns:p14="http://schemas.microsoft.com/office/powerpoint/2010/main" val="25809663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3DB1FBA7-D2B7-4B67-A4A2-C25A94BB32DC}" type="slidenum">
              <a:rPr lang="en-NZ" smtClean="0"/>
              <a:t>9</a:t>
            </a:fld>
            <a:endParaRPr lang="en-NZ" dirty="0"/>
          </a:p>
        </p:txBody>
      </p:sp>
    </p:spTree>
    <p:extLst>
      <p:ext uri="{BB962C8B-B14F-4D97-AF65-F5344CB8AC3E}">
        <p14:creationId xmlns:p14="http://schemas.microsoft.com/office/powerpoint/2010/main" val="2392856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93804AC-529A-422B-9679-B10B6C43ABC3}"/>
              </a:ext>
            </a:extLst>
          </p:cNvPr>
          <p:cNvPicPr>
            <a:picLocks noChangeAspect="1"/>
          </p:cNvPicPr>
          <p:nvPr userDrawn="1"/>
        </p:nvPicPr>
        <p:blipFill>
          <a:blip r:embed="rId2">
            <a:clrChange>
              <a:clrFrom>
                <a:srgbClr val="000000"/>
              </a:clrFrom>
              <a:clrTo>
                <a:srgbClr val="000000">
                  <a:alpha val="0"/>
                </a:srgbClr>
              </a:clrTo>
            </a:clrChange>
          </a:blip>
          <a:stretch>
            <a:fillRect/>
          </a:stretch>
        </p:blipFill>
        <p:spPr>
          <a:xfrm>
            <a:off x="-1" y="0"/>
            <a:ext cx="9906001" cy="6858000"/>
          </a:xfrm>
          <a:prstGeom prst="rect">
            <a:avLst/>
          </a:prstGeom>
        </p:spPr>
      </p:pic>
      <p:pic>
        <p:nvPicPr>
          <p:cNvPr id="8" name="Picture 2" descr="Image result for biological heritage">
            <a:extLst>
              <a:ext uri="{FF2B5EF4-FFF2-40B4-BE49-F238E27FC236}">
                <a16:creationId xmlns:a16="http://schemas.microsoft.com/office/drawing/2014/main" id="{DFF96EAB-7C57-4E7E-BB03-2174762F9DF4}"/>
              </a:ext>
            </a:extLst>
          </p:cNvPr>
          <p:cNvPicPr>
            <a:picLocks noChangeAspect="1" noChangeArrowheads="1"/>
          </p:cNvPicPr>
          <p:nvPr userDrawn="1"/>
        </p:nvPicPr>
        <p:blipFill>
          <a:blip r:embed="rId3">
            <a:clrChange>
              <a:clrFrom>
                <a:srgbClr val="000000"/>
              </a:clrFrom>
              <a:clrTo>
                <a:srgbClr val="000000">
                  <a:alpha val="0"/>
                </a:srgbClr>
              </a:clrTo>
            </a:clrChange>
            <a:extLst>
              <a:ext uri="{28A0092B-C50C-407E-A947-70E740481C1C}">
                <a14:useLocalDpi xmlns:a14="http://schemas.microsoft.com/office/drawing/2010/main"/>
              </a:ext>
            </a:extLst>
          </a:blip>
          <a:srcRect/>
          <a:stretch>
            <a:fillRect/>
          </a:stretch>
        </p:blipFill>
        <p:spPr bwMode="auto">
          <a:xfrm>
            <a:off x="244620" y="2"/>
            <a:ext cx="848734" cy="1069405"/>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86964623-4D34-4176-BA8B-D6D285C1DFC1}"/>
              </a:ext>
            </a:extLst>
          </p:cNvPr>
          <p:cNvSpPr txBox="1"/>
          <p:nvPr userDrawn="1"/>
        </p:nvSpPr>
        <p:spPr>
          <a:xfrm>
            <a:off x="7740077" y="6366397"/>
            <a:ext cx="1754907" cy="293350"/>
          </a:xfrm>
          <a:prstGeom prst="rect">
            <a:avLst/>
          </a:prstGeom>
          <a:noFill/>
        </p:spPr>
        <p:txBody>
          <a:bodyPr wrap="square" rtlCol="0">
            <a:spAutoFit/>
          </a:bodyPr>
          <a:lstStyle/>
          <a:p>
            <a:pPr algn="r">
              <a:lnSpc>
                <a:spcPct val="120000"/>
              </a:lnSpc>
              <a:spcAft>
                <a:spcPts val="600"/>
              </a:spcAft>
            </a:pPr>
            <a:r>
              <a:rPr lang="en-NZ" sz="1200" dirty="0">
                <a:solidFill>
                  <a:schemeClr val="bg1"/>
                </a:solidFill>
              </a:rPr>
              <a:t>https://bioheritage.nz/</a:t>
            </a:r>
            <a:endParaRPr lang="en-US" sz="1200" dirty="0">
              <a:solidFill>
                <a:schemeClr val="bg1"/>
              </a:solidFill>
            </a:endParaRPr>
          </a:p>
        </p:txBody>
      </p:sp>
      <p:sp>
        <p:nvSpPr>
          <p:cNvPr id="2" name="Title 1"/>
          <p:cNvSpPr>
            <a:spLocks noGrp="1"/>
          </p:cNvSpPr>
          <p:nvPr>
            <p:ph type="title"/>
          </p:nvPr>
        </p:nvSpPr>
        <p:spPr>
          <a:xfrm rot="16200000">
            <a:off x="-1503773" y="2878445"/>
            <a:ext cx="4442606" cy="1083860"/>
          </a:xfrm>
        </p:spPr>
        <p:txBody>
          <a:bodyPr>
            <a:normAutofit/>
          </a:bodyPr>
          <a:lstStyle>
            <a:lvl1pPr algn="r">
              <a:defRPr sz="3600">
                <a:solidFill>
                  <a:schemeClr val="accent2"/>
                </a:solidFill>
              </a:defRPr>
            </a:lvl1pPr>
          </a:lstStyle>
          <a:p>
            <a:r>
              <a:rPr lang="en-US" dirty="0"/>
              <a:t>Click to edit Master title style</a:t>
            </a:r>
          </a:p>
        </p:txBody>
      </p:sp>
      <p:sp>
        <p:nvSpPr>
          <p:cNvPr id="3" name="Content Placeholder 2"/>
          <p:cNvSpPr>
            <a:spLocks noGrp="1"/>
          </p:cNvSpPr>
          <p:nvPr>
            <p:ph idx="1"/>
          </p:nvPr>
        </p:nvSpPr>
        <p:spPr>
          <a:xfrm>
            <a:off x="1406106" y="327804"/>
            <a:ext cx="7818857" cy="5313871"/>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73373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CE2ED5E-8729-4DEE-87A2-B72D37880BA2}"/>
              </a:ext>
            </a:extLst>
          </p:cNvPr>
          <p:cNvPicPr>
            <a:picLocks noChangeAspect="1"/>
          </p:cNvPicPr>
          <p:nvPr userDrawn="1"/>
        </p:nvPicPr>
        <p:blipFill>
          <a:blip r:embed="rId2">
            <a:clrChange>
              <a:clrFrom>
                <a:srgbClr val="000000"/>
              </a:clrFrom>
              <a:clrTo>
                <a:srgbClr val="000000">
                  <a:alpha val="0"/>
                </a:srgbClr>
              </a:clrTo>
            </a:clrChange>
          </a:blip>
          <a:stretch>
            <a:fillRect/>
          </a:stretch>
        </p:blipFill>
        <p:spPr>
          <a:xfrm>
            <a:off x="-1" y="0"/>
            <a:ext cx="9906001" cy="6858000"/>
          </a:xfrm>
          <a:prstGeom prst="rect">
            <a:avLst/>
          </a:prstGeom>
        </p:spPr>
      </p:pic>
      <p:pic>
        <p:nvPicPr>
          <p:cNvPr id="6" name="Picture 2" descr="Image result for biological heritage">
            <a:extLst>
              <a:ext uri="{FF2B5EF4-FFF2-40B4-BE49-F238E27FC236}">
                <a16:creationId xmlns:a16="http://schemas.microsoft.com/office/drawing/2014/main" id="{348B9255-6364-4587-9509-9594D6D97150}"/>
              </a:ext>
            </a:extLst>
          </p:cNvPr>
          <p:cNvPicPr>
            <a:picLocks noChangeAspect="1" noChangeArrowheads="1"/>
          </p:cNvPicPr>
          <p:nvPr userDrawn="1"/>
        </p:nvPicPr>
        <p:blipFill>
          <a:blip r:embed="rId3">
            <a:clrChange>
              <a:clrFrom>
                <a:srgbClr val="000000"/>
              </a:clrFrom>
              <a:clrTo>
                <a:srgbClr val="000000">
                  <a:alpha val="0"/>
                </a:srgbClr>
              </a:clrTo>
            </a:clrChange>
            <a:extLst>
              <a:ext uri="{28A0092B-C50C-407E-A947-70E740481C1C}">
                <a14:useLocalDpi xmlns:a14="http://schemas.microsoft.com/office/drawing/2010/main"/>
              </a:ext>
            </a:extLst>
          </a:blip>
          <a:srcRect/>
          <a:stretch>
            <a:fillRect/>
          </a:stretch>
        </p:blipFill>
        <p:spPr bwMode="auto">
          <a:xfrm>
            <a:off x="244620" y="2"/>
            <a:ext cx="848734" cy="106940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6ABBEC8-1A23-456C-9293-476A71F3C46C}"/>
              </a:ext>
            </a:extLst>
          </p:cNvPr>
          <p:cNvSpPr txBox="1"/>
          <p:nvPr userDrawn="1"/>
        </p:nvSpPr>
        <p:spPr>
          <a:xfrm>
            <a:off x="7740077" y="6366397"/>
            <a:ext cx="1754907" cy="293350"/>
          </a:xfrm>
          <a:prstGeom prst="rect">
            <a:avLst/>
          </a:prstGeom>
          <a:noFill/>
        </p:spPr>
        <p:txBody>
          <a:bodyPr wrap="square" rtlCol="0">
            <a:spAutoFit/>
          </a:bodyPr>
          <a:lstStyle/>
          <a:p>
            <a:pPr algn="r">
              <a:lnSpc>
                <a:spcPct val="120000"/>
              </a:lnSpc>
              <a:spcAft>
                <a:spcPts val="600"/>
              </a:spcAft>
            </a:pPr>
            <a:r>
              <a:rPr lang="en-NZ" sz="1200" dirty="0">
                <a:solidFill>
                  <a:schemeClr val="bg1"/>
                </a:solidFill>
              </a:rPr>
              <a:t>https://bioheritage.nz/</a:t>
            </a:r>
            <a:endParaRPr lang="en-US" sz="1200" dirty="0">
              <a:solidFill>
                <a:schemeClr val="bg1"/>
              </a:solidFill>
            </a:endParaRPr>
          </a:p>
        </p:txBody>
      </p:sp>
    </p:spTree>
    <p:extLst>
      <p:ext uri="{BB962C8B-B14F-4D97-AF65-F5344CB8AC3E}">
        <p14:creationId xmlns:p14="http://schemas.microsoft.com/office/powerpoint/2010/main" val="1065490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9"/>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4"/>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6DF2A0-2AB6-441C-85B7-63F5CE55F0C9}" type="datetimeFigureOut">
              <a:rPr lang="en-NZ" smtClean="0"/>
              <a:t>23/09/2023</a:t>
            </a:fld>
            <a:endParaRPr lang="en-NZ" dirty="0"/>
          </a:p>
        </p:txBody>
      </p:sp>
      <p:sp>
        <p:nvSpPr>
          <p:cNvPr id="5" name="Footer Placeholder 4"/>
          <p:cNvSpPr>
            <a:spLocks noGrp="1"/>
          </p:cNvSpPr>
          <p:nvPr>
            <p:ph type="ftr" sz="quarter" idx="3"/>
          </p:nvPr>
        </p:nvSpPr>
        <p:spPr>
          <a:xfrm>
            <a:off x="3281363" y="6356354"/>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p:cNvSpPr>
            <a:spLocks noGrp="1"/>
          </p:cNvSpPr>
          <p:nvPr>
            <p:ph type="sldNum" sz="quarter" idx="4"/>
          </p:nvPr>
        </p:nvSpPr>
        <p:spPr>
          <a:xfrm>
            <a:off x="6996113" y="6356354"/>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F95B3D-A968-4DA2-B2EE-AD66990FE837}" type="slidenum">
              <a:rPr lang="en-NZ" smtClean="0"/>
              <a:t>‹#›</a:t>
            </a:fld>
            <a:endParaRPr lang="en-NZ" dirty="0"/>
          </a:p>
        </p:txBody>
      </p:sp>
    </p:spTree>
    <p:extLst>
      <p:ext uri="{BB962C8B-B14F-4D97-AF65-F5344CB8AC3E}">
        <p14:creationId xmlns:p14="http://schemas.microsoft.com/office/powerpoint/2010/main" val="1602266070"/>
      </p:ext>
    </p:extLst>
  </p:cSld>
  <p:clrMap bg1="lt1" tx1="dk1" bg2="lt2" tx2="dk2" accent1="accent1" accent2="accent2" accent3="accent3" accent4="accent4" accent5="accent5" accent6="accent6" hlink="hlink" folHlink="folHlink"/>
  <p:sldLayoutIdLst>
    <p:sldLayoutId id="2147483662" r:id="rId1"/>
    <p:sldLayoutId id="21474836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doi.org/10.1191/1478088706qp063oa" TargetMode="Externa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D0C3779-DB4D-476A-8D26-7997A45C62B4}"/>
              </a:ext>
            </a:extLst>
          </p:cNvPr>
          <p:cNvSpPr/>
          <p:nvPr/>
        </p:nvSpPr>
        <p:spPr>
          <a:xfrm>
            <a:off x="0" y="1330035"/>
            <a:ext cx="9906000" cy="2697019"/>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4" name="TextBox 3">
            <a:extLst>
              <a:ext uri="{FF2B5EF4-FFF2-40B4-BE49-F238E27FC236}">
                <a16:creationId xmlns:a16="http://schemas.microsoft.com/office/drawing/2014/main" id="{5EBDE186-CE85-49BD-B4D1-BE52722AF88B}"/>
              </a:ext>
            </a:extLst>
          </p:cNvPr>
          <p:cNvSpPr txBox="1"/>
          <p:nvPr/>
        </p:nvSpPr>
        <p:spPr>
          <a:xfrm>
            <a:off x="340257" y="1330035"/>
            <a:ext cx="9225481" cy="2616101"/>
          </a:xfrm>
          <a:prstGeom prst="rect">
            <a:avLst/>
          </a:prstGeom>
          <a:noFill/>
        </p:spPr>
        <p:txBody>
          <a:bodyPr wrap="square" rtlCol="0">
            <a:spAutoFit/>
          </a:bodyPr>
          <a:lstStyle/>
          <a:p>
            <a:pPr algn="ctr"/>
            <a:endParaRPr lang="en-GB" sz="1200" dirty="0">
              <a:solidFill>
                <a:schemeClr val="accent1"/>
              </a:solidFill>
              <a:latin typeface="+mj-lt"/>
            </a:endParaRPr>
          </a:p>
          <a:p>
            <a:pPr algn="ctr"/>
            <a:endParaRPr lang="en-GB" sz="1200" dirty="0">
              <a:solidFill>
                <a:schemeClr val="accent1"/>
              </a:solidFill>
              <a:latin typeface="+mj-lt"/>
            </a:endParaRPr>
          </a:p>
          <a:p>
            <a:pPr algn="ctr"/>
            <a:r>
              <a:rPr lang="en-GB" sz="1200" dirty="0">
                <a:solidFill>
                  <a:schemeClr val="accent1"/>
                </a:solidFill>
                <a:latin typeface="+mj-lt"/>
              </a:rPr>
              <a:t>He Tangata, He Taiao, He Ōhanga: a values-based biosecurity risk assessment framework for Aotearoa</a:t>
            </a:r>
            <a:endParaRPr lang="en-US" sz="1200" dirty="0">
              <a:solidFill>
                <a:schemeClr val="accent1"/>
              </a:solidFill>
              <a:latin typeface="+mj-lt"/>
            </a:endParaRPr>
          </a:p>
          <a:p>
            <a:pPr algn="ctr"/>
            <a:endParaRPr lang="en-US" sz="1200" dirty="0">
              <a:solidFill>
                <a:schemeClr val="accent1"/>
              </a:solidFill>
              <a:latin typeface="+mj-lt"/>
            </a:endParaRPr>
          </a:p>
          <a:p>
            <a:pPr algn="ctr"/>
            <a:endParaRPr lang="en-US" sz="1200" dirty="0">
              <a:solidFill>
                <a:schemeClr val="accent2"/>
              </a:solidFill>
              <a:latin typeface="+mj-lt"/>
            </a:endParaRPr>
          </a:p>
          <a:p>
            <a:pPr algn="ctr"/>
            <a:r>
              <a:rPr lang="en-US" sz="4000" dirty="0">
                <a:solidFill>
                  <a:schemeClr val="accent2"/>
                </a:solidFill>
                <a:latin typeface="+mj-lt"/>
              </a:rPr>
              <a:t>What makes a good risk-based decision in biosecurity?</a:t>
            </a:r>
          </a:p>
          <a:p>
            <a:pPr algn="ctr"/>
            <a:endParaRPr lang="en-US" sz="2400" dirty="0">
              <a:solidFill>
                <a:schemeClr val="accent1"/>
              </a:solidFill>
              <a:latin typeface="+mj-lt"/>
            </a:endParaRPr>
          </a:p>
        </p:txBody>
      </p:sp>
      <p:sp>
        <p:nvSpPr>
          <p:cNvPr id="5" name="TextBox 4">
            <a:extLst>
              <a:ext uri="{FF2B5EF4-FFF2-40B4-BE49-F238E27FC236}">
                <a16:creationId xmlns:a16="http://schemas.microsoft.com/office/drawing/2014/main" id="{278D8C91-A921-4D88-8E51-F691903652F3}"/>
              </a:ext>
            </a:extLst>
          </p:cNvPr>
          <p:cNvSpPr txBox="1"/>
          <p:nvPr/>
        </p:nvSpPr>
        <p:spPr>
          <a:xfrm>
            <a:off x="792932" y="4496806"/>
            <a:ext cx="8320133" cy="707886"/>
          </a:xfrm>
          <a:prstGeom prst="rect">
            <a:avLst/>
          </a:prstGeom>
          <a:noFill/>
        </p:spPr>
        <p:txBody>
          <a:bodyPr wrap="square" rtlCol="0">
            <a:spAutoFit/>
          </a:bodyPr>
          <a:lstStyle/>
          <a:p>
            <a:pPr algn="ctr"/>
            <a:r>
              <a:rPr lang="en-GB" sz="2000" dirty="0">
                <a:latin typeface="+mj-lt"/>
              </a:rPr>
              <a:t>Melanie Newfield, Raina Meha, Susanna Finlay-Smits, Christine Reed, John M. Kean</a:t>
            </a:r>
          </a:p>
        </p:txBody>
      </p:sp>
      <p:sp>
        <p:nvSpPr>
          <p:cNvPr id="3" name="TextBox 2">
            <a:extLst>
              <a:ext uri="{FF2B5EF4-FFF2-40B4-BE49-F238E27FC236}">
                <a16:creationId xmlns:a16="http://schemas.microsoft.com/office/drawing/2014/main" id="{F10B9B13-9D23-4224-9177-7E1DDD7259F2}"/>
              </a:ext>
            </a:extLst>
          </p:cNvPr>
          <p:cNvSpPr txBox="1"/>
          <p:nvPr/>
        </p:nvSpPr>
        <p:spPr>
          <a:xfrm>
            <a:off x="83132" y="6382331"/>
            <a:ext cx="4925387" cy="307777"/>
          </a:xfrm>
          <a:prstGeom prst="rect">
            <a:avLst/>
          </a:prstGeom>
          <a:noFill/>
        </p:spPr>
        <p:txBody>
          <a:bodyPr wrap="none" rtlCol="0">
            <a:spAutoFit/>
          </a:bodyPr>
          <a:lstStyle/>
          <a:p>
            <a:r>
              <a:rPr lang="en-NZ" sz="1400" dirty="0">
                <a:solidFill>
                  <a:schemeClr val="bg1"/>
                </a:solidFill>
              </a:rPr>
              <a:t>International Congress on Biological Invasions, 25 May 2023</a:t>
            </a:r>
          </a:p>
        </p:txBody>
      </p:sp>
    </p:spTree>
    <p:extLst>
      <p:ext uri="{BB962C8B-B14F-4D97-AF65-F5344CB8AC3E}">
        <p14:creationId xmlns:p14="http://schemas.microsoft.com/office/powerpoint/2010/main" val="2020135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068C5EC-D959-4554-B132-F5F9A87161DD}"/>
              </a:ext>
            </a:extLst>
          </p:cNvPr>
          <p:cNvSpPr>
            <a:spLocks noGrp="1"/>
          </p:cNvSpPr>
          <p:nvPr>
            <p:ph type="title"/>
          </p:nvPr>
        </p:nvSpPr>
        <p:spPr>
          <a:xfrm rot="16200000">
            <a:off x="-1796858" y="3026048"/>
            <a:ext cx="4865820" cy="1083860"/>
          </a:xfrm>
        </p:spPr>
        <p:txBody>
          <a:bodyPr/>
          <a:lstStyle/>
          <a:p>
            <a:r>
              <a:rPr lang="mi-NZ" dirty="0"/>
              <a:t>Different perspectives</a:t>
            </a:r>
            <a:endParaRPr lang="en-NZ" dirty="0"/>
          </a:p>
        </p:txBody>
      </p:sp>
      <p:sp>
        <p:nvSpPr>
          <p:cNvPr id="5" name="Content Placeholder 4">
            <a:extLst>
              <a:ext uri="{FF2B5EF4-FFF2-40B4-BE49-F238E27FC236}">
                <a16:creationId xmlns:a16="http://schemas.microsoft.com/office/drawing/2014/main" id="{4757FC9C-D588-4EA9-AFB3-60DB8D0A91ED}"/>
              </a:ext>
            </a:extLst>
          </p:cNvPr>
          <p:cNvSpPr>
            <a:spLocks noGrp="1"/>
          </p:cNvSpPr>
          <p:nvPr>
            <p:ph idx="1"/>
          </p:nvPr>
        </p:nvSpPr>
        <p:spPr>
          <a:xfrm>
            <a:off x="1406106" y="775855"/>
            <a:ext cx="7818857" cy="4865820"/>
          </a:xfrm>
        </p:spPr>
        <p:txBody>
          <a:bodyPr>
            <a:normAutofit/>
          </a:bodyPr>
          <a:lstStyle/>
          <a:p>
            <a:pPr marL="342900" indent="-342900">
              <a:spcAft>
                <a:spcPts val="1200"/>
              </a:spcAft>
              <a:buFont typeface="Arial" panose="020B0604020202020204" pitchFamily="34" charset="0"/>
              <a:buChar char="•"/>
            </a:pPr>
            <a:r>
              <a:rPr lang="en-NZ" sz="2400" dirty="0"/>
              <a:t>A good decision needs the right people to be included, but…</a:t>
            </a:r>
          </a:p>
        </p:txBody>
      </p:sp>
      <p:sp>
        <p:nvSpPr>
          <p:cNvPr id="10" name="TextBox 9">
            <a:extLst>
              <a:ext uri="{FF2B5EF4-FFF2-40B4-BE49-F238E27FC236}">
                <a16:creationId xmlns:a16="http://schemas.microsoft.com/office/drawing/2014/main" id="{3566F8B2-ABF1-C9E2-E716-AF4D596672B1}"/>
              </a:ext>
            </a:extLst>
          </p:cNvPr>
          <p:cNvSpPr txBox="1"/>
          <p:nvPr/>
        </p:nvSpPr>
        <p:spPr>
          <a:xfrm>
            <a:off x="94122" y="6360101"/>
            <a:ext cx="2902575" cy="307777"/>
          </a:xfrm>
          <a:prstGeom prst="rect">
            <a:avLst/>
          </a:prstGeom>
          <a:noFill/>
        </p:spPr>
        <p:txBody>
          <a:bodyPr wrap="square" rtlCol="0">
            <a:spAutoFit/>
          </a:bodyPr>
          <a:lstStyle/>
          <a:p>
            <a:r>
              <a:rPr lang="mi-NZ" sz="1400" dirty="0">
                <a:solidFill>
                  <a:schemeClr val="bg1"/>
                </a:solidFill>
              </a:rPr>
              <a:t>melanienewfield@outlook.com</a:t>
            </a:r>
            <a:endParaRPr lang="en-NZ" sz="1400" dirty="0">
              <a:solidFill>
                <a:schemeClr val="bg1"/>
              </a:solidFill>
            </a:endParaRPr>
          </a:p>
        </p:txBody>
      </p:sp>
      <p:sp>
        <p:nvSpPr>
          <p:cNvPr id="7" name="Freeform: Shape 6">
            <a:extLst>
              <a:ext uri="{FF2B5EF4-FFF2-40B4-BE49-F238E27FC236}">
                <a16:creationId xmlns:a16="http://schemas.microsoft.com/office/drawing/2014/main" id="{C27889E2-F463-B695-0A57-5233EADEA1BD}"/>
              </a:ext>
            </a:extLst>
          </p:cNvPr>
          <p:cNvSpPr/>
          <p:nvPr/>
        </p:nvSpPr>
        <p:spPr>
          <a:xfrm>
            <a:off x="4192187" y="2824547"/>
            <a:ext cx="1521626" cy="1208905"/>
          </a:xfrm>
          <a:custGeom>
            <a:avLst/>
            <a:gdLst>
              <a:gd name="connsiteX0" fmla="*/ 0 w 1208905"/>
              <a:gd name="connsiteY0" fmla="*/ 525874 h 1051747"/>
              <a:gd name="connsiteX1" fmla="*/ 262937 w 1208905"/>
              <a:gd name="connsiteY1" fmla="*/ 0 h 1051747"/>
              <a:gd name="connsiteX2" fmla="*/ 945968 w 1208905"/>
              <a:gd name="connsiteY2" fmla="*/ 0 h 1051747"/>
              <a:gd name="connsiteX3" fmla="*/ 1208905 w 1208905"/>
              <a:gd name="connsiteY3" fmla="*/ 525874 h 1051747"/>
              <a:gd name="connsiteX4" fmla="*/ 945968 w 1208905"/>
              <a:gd name="connsiteY4" fmla="*/ 1051747 h 1051747"/>
              <a:gd name="connsiteX5" fmla="*/ 262937 w 1208905"/>
              <a:gd name="connsiteY5" fmla="*/ 1051747 h 1051747"/>
              <a:gd name="connsiteX6" fmla="*/ 0 w 1208905"/>
              <a:gd name="connsiteY6" fmla="*/ 525874 h 1051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8905" h="1051747">
                <a:moveTo>
                  <a:pt x="604452" y="0"/>
                </a:moveTo>
                <a:lnTo>
                  <a:pt x="1208905" y="228755"/>
                </a:lnTo>
                <a:lnTo>
                  <a:pt x="1208905" y="822992"/>
                </a:lnTo>
                <a:lnTo>
                  <a:pt x="604452" y="1051747"/>
                </a:lnTo>
                <a:lnTo>
                  <a:pt x="0" y="822992"/>
                </a:lnTo>
                <a:lnTo>
                  <a:pt x="0" y="228755"/>
                </a:lnTo>
                <a:lnTo>
                  <a:pt x="604452"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3897" tIns="188388" rIns="163897" bIns="188388" numCol="1" spcCol="1270" anchor="ctr" anchorCtr="0">
            <a:noAutofit/>
          </a:bodyPr>
          <a:lstStyle/>
          <a:p>
            <a:pPr algn="ctr" defTabSz="1600200">
              <a:lnSpc>
                <a:spcPct val="90000"/>
              </a:lnSpc>
              <a:spcBef>
                <a:spcPct val="0"/>
              </a:spcBef>
              <a:spcAft>
                <a:spcPct val="35000"/>
              </a:spcAft>
            </a:pPr>
            <a:r>
              <a:rPr lang="en-NZ" dirty="0"/>
              <a:t>Involves the right people</a:t>
            </a:r>
          </a:p>
        </p:txBody>
      </p:sp>
      <p:sp>
        <p:nvSpPr>
          <p:cNvPr id="9" name="TextBox 8">
            <a:extLst>
              <a:ext uri="{FF2B5EF4-FFF2-40B4-BE49-F238E27FC236}">
                <a16:creationId xmlns:a16="http://schemas.microsoft.com/office/drawing/2014/main" id="{94817131-27F6-7FAE-9841-3ECCAB7A6D82}"/>
              </a:ext>
            </a:extLst>
          </p:cNvPr>
          <p:cNvSpPr txBox="1"/>
          <p:nvPr/>
        </p:nvSpPr>
        <p:spPr>
          <a:xfrm>
            <a:off x="1255952" y="2179703"/>
            <a:ext cx="3380961" cy="830997"/>
          </a:xfrm>
          <a:prstGeom prst="rect">
            <a:avLst/>
          </a:prstGeom>
          <a:noFill/>
        </p:spPr>
        <p:txBody>
          <a:bodyPr wrap="square">
            <a:spAutoFit/>
          </a:bodyPr>
          <a:lstStyle/>
          <a:p>
            <a:r>
              <a:rPr lang="mi-NZ" sz="2400" dirty="0">
                <a:latin typeface="Calibri" panose="020F0502020204030204" pitchFamily="34" charset="0"/>
                <a:cs typeface="Times New Roman" panose="02020603050405020304" pitchFamily="18" charset="0"/>
              </a:rPr>
              <a:t>W</a:t>
            </a:r>
            <a:r>
              <a:rPr lang="en-NZ" sz="2400" dirty="0">
                <a:latin typeface="Calibri" panose="020F0502020204030204" pitchFamily="34" charset="0"/>
                <a:cs typeface="Times New Roman" panose="02020603050405020304" pitchFamily="18" charset="0"/>
              </a:rPr>
              <a:t>ho decides who the right people are?</a:t>
            </a:r>
            <a:endParaRPr lang="en-NZ" sz="2400" dirty="0"/>
          </a:p>
        </p:txBody>
      </p:sp>
      <p:sp>
        <p:nvSpPr>
          <p:cNvPr id="14" name="TextBox 13">
            <a:extLst>
              <a:ext uri="{FF2B5EF4-FFF2-40B4-BE49-F238E27FC236}">
                <a16:creationId xmlns:a16="http://schemas.microsoft.com/office/drawing/2014/main" id="{C751030F-6E07-F77D-EF0A-EAEA9128510D}"/>
              </a:ext>
            </a:extLst>
          </p:cNvPr>
          <p:cNvSpPr txBox="1"/>
          <p:nvPr/>
        </p:nvSpPr>
        <p:spPr>
          <a:xfrm>
            <a:off x="5422855" y="4763395"/>
            <a:ext cx="3824664" cy="470000"/>
          </a:xfrm>
          <a:prstGeom prst="rect">
            <a:avLst/>
          </a:prstGeom>
          <a:noFill/>
        </p:spPr>
        <p:txBody>
          <a:bodyPr wrap="square">
            <a:spAutoFit/>
          </a:bodyPr>
          <a:lstStyle/>
          <a:p>
            <a:pPr marL="457200">
              <a:lnSpc>
                <a:spcPct val="107000"/>
              </a:lnSpc>
            </a:pPr>
            <a:r>
              <a:rPr lang="en-NZ" sz="2400" dirty="0">
                <a:effectLst/>
                <a:latin typeface="Calibri" panose="020F0502020204030204" pitchFamily="34" charset="0"/>
                <a:ea typeface="Calibri" panose="020F0502020204030204" pitchFamily="34" charset="0"/>
                <a:cs typeface="Times New Roman" panose="02020603050405020304" pitchFamily="18" charset="0"/>
              </a:rPr>
              <a:t>Are there wrong people?</a:t>
            </a:r>
          </a:p>
        </p:txBody>
      </p:sp>
      <p:sp>
        <p:nvSpPr>
          <p:cNvPr id="18" name="Content Placeholder 4">
            <a:extLst>
              <a:ext uri="{FF2B5EF4-FFF2-40B4-BE49-F238E27FC236}">
                <a16:creationId xmlns:a16="http://schemas.microsoft.com/office/drawing/2014/main" id="{41C724A6-98F3-826E-0E7D-77B8356A7F35}"/>
              </a:ext>
            </a:extLst>
          </p:cNvPr>
          <p:cNvSpPr txBox="1">
            <a:spLocks/>
          </p:cNvSpPr>
          <p:nvPr/>
        </p:nvSpPr>
        <p:spPr>
          <a:xfrm>
            <a:off x="5543658" y="2023157"/>
            <a:ext cx="3909429" cy="746468"/>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200"/>
              </a:spcAft>
              <a:buNone/>
            </a:pPr>
            <a:r>
              <a:rPr lang="en-NZ" sz="2400" dirty="0">
                <a:latin typeface="Calibri" panose="020F0502020204030204" pitchFamily="34" charset="0"/>
                <a:ea typeface="Calibri" panose="020F0502020204030204" pitchFamily="34" charset="0"/>
                <a:cs typeface="Times New Roman" panose="02020603050405020304" pitchFamily="18" charset="0"/>
              </a:rPr>
              <a:t>Who is considered the “right people” and who is not?</a:t>
            </a:r>
            <a:endParaRPr lang="en-NZ" sz="2400" dirty="0"/>
          </a:p>
        </p:txBody>
      </p:sp>
      <p:sp>
        <p:nvSpPr>
          <p:cNvPr id="2" name="TextBox 1">
            <a:extLst>
              <a:ext uri="{FF2B5EF4-FFF2-40B4-BE49-F238E27FC236}">
                <a16:creationId xmlns:a16="http://schemas.microsoft.com/office/drawing/2014/main" id="{E1EAAEE0-0A8B-261F-CBD7-49D39B0A1A0A}"/>
              </a:ext>
            </a:extLst>
          </p:cNvPr>
          <p:cNvSpPr txBox="1"/>
          <p:nvPr/>
        </p:nvSpPr>
        <p:spPr>
          <a:xfrm>
            <a:off x="1406106" y="4033066"/>
            <a:ext cx="2439861" cy="1200329"/>
          </a:xfrm>
          <a:prstGeom prst="rect">
            <a:avLst/>
          </a:prstGeom>
          <a:noFill/>
        </p:spPr>
        <p:txBody>
          <a:bodyPr wrap="square">
            <a:spAutoFit/>
          </a:bodyPr>
          <a:lstStyle/>
          <a:p>
            <a:r>
              <a:rPr lang="mi-NZ" sz="2400" dirty="0">
                <a:latin typeface="Calibri" panose="020F0502020204030204" pitchFamily="34" charset="0"/>
                <a:cs typeface="Times New Roman" panose="02020603050405020304" pitchFamily="18" charset="0"/>
              </a:rPr>
              <a:t>What makes them the right people</a:t>
            </a:r>
            <a:r>
              <a:rPr lang="en-NZ" sz="2400" dirty="0">
                <a:latin typeface="Calibri" panose="020F0502020204030204" pitchFamily="34" charset="0"/>
                <a:cs typeface="Times New Roman" panose="02020603050405020304" pitchFamily="18" charset="0"/>
              </a:rPr>
              <a:t>?</a:t>
            </a:r>
            <a:endParaRPr lang="en-NZ" sz="2400" dirty="0"/>
          </a:p>
        </p:txBody>
      </p:sp>
    </p:spTree>
    <p:extLst>
      <p:ext uri="{BB962C8B-B14F-4D97-AF65-F5344CB8AC3E}">
        <p14:creationId xmlns:p14="http://schemas.microsoft.com/office/powerpoint/2010/main" val="2324273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068C5EC-D959-4554-B132-F5F9A87161DD}"/>
              </a:ext>
            </a:extLst>
          </p:cNvPr>
          <p:cNvSpPr>
            <a:spLocks noGrp="1"/>
          </p:cNvSpPr>
          <p:nvPr>
            <p:ph type="title"/>
          </p:nvPr>
        </p:nvSpPr>
        <p:spPr>
          <a:xfrm rot="16200000">
            <a:off x="-1796858" y="3026048"/>
            <a:ext cx="4865820" cy="1083860"/>
          </a:xfrm>
        </p:spPr>
        <p:txBody>
          <a:bodyPr/>
          <a:lstStyle/>
          <a:p>
            <a:r>
              <a:rPr lang="mi-NZ" dirty="0"/>
              <a:t>Different perspectives</a:t>
            </a:r>
            <a:endParaRPr lang="en-NZ" dirty="0"/>
          </a:p>
        </p:txBody>
      </p:sp>
      <p:sp>
        <p:nvSpPr>
          <p:cNvPr id="5" name="Content Placeholder 4">
            <a:extLst>
              <a:ext uri="{FF2B5EF4-FFF2-40B4-BE49-F238E27FC236}">
                <a16:creationId xmlns:a16="http://schemas.microsoft.com/office/drawing/2014/main" id="{4757FC9C-D588-4EA9-AFB3-60DB8D0A91ED}"/>
              </a:ext>
            </a:extLst>
          </p:cNvPr>
          <p:cNvSpPr>
            <a:spLocks noGrp="1"/>
          </p:cNvSpPr>
          <p:nvPr>
            <p:ph idx="1"/>
          </p:nvPr>
        </p:nvSpPr>
        <p:spPr>
          <a:xfrm>
            <a:off x="1406106" y="775855"/>
            <a:ext cx="7818857" cy="4865820"/>
          </a:xfrm>
        </p:spPr>
        <p:txBody>
          <a:bodyPr>
            <a:normAutofit/>
          </a:bodyPr>
          <a:lstStyle/>
          <a:p>
            <a:pPr marL="342900" indent="-342900">
              <a:spcAft>
                <a:spcPts val="1200"/>
              </a:spcAft>
              <a:buFont typeface="Arial" panose="020B0604020202020204" pitchFamily="34" charset="0"/>
              <a:buChar char="•"/>
            </a:pPr>
            <a:r>
              <a:rPr lang="en-NZ" sz="2400" dirty="0"/>
              <a:t>It’s not just a matter of involving people, consider…</a:t>
            </a:r>
          </a:p>
        </p:txBody>
      </p:sp>
      <p:sp>
        <p:nvSpPr>
          <p:cNvPr id="10" name="TextBox 9">
            <a:extLst>
              <a:ext uri="{FF2B5EF4-FFF2-40B4-BE49-F238E27FC236}">
                <a16:creationId xmlns:a16="http://schemas.microsoft.com/office/drawing/2014/main" id="{3566F8B2-ABF1-C9E2-E716-AF4D596672B1}"/>
              </a:ext>
            </a:extLst>
          </p:cNvPr>
          <p:cNvSpPr txBox="1"/>
          <p:nvPr/>
        </p:nvSpPr>
        <p:spPr>
          <a:xfrm>
            <a:off x="94122" y="6360101"/>
            <a:ext cx="2902575" cy="307777"/>
          </a:xfrm>
          <a:prstGeom prst="rect">
            <a:avLst/>
          </a:prstGeom>
          <a:noFill/>
        </p:spPr>
        <p:txBody>
          <a:bodyPr wrap="square" rtlCol="0">
            <a:spAutoFit/>
          </a:bodyPr>
          <a:lstStyle/>
          <a:p>
            <a:r>
              <a:rPr lang="mi-NZ" sz="1400" dirty="0">
                <a:solidFill>
                  <a:schemeClr val="bg1"/>
                </a:solidFill>
              </a:rPr>
              <a:t>melanienewfield@outlook.com</a:t>
            </a:r>
            <a:endParaRPr lang="en-NZ" sz="1400" dirty="0">
              <a:solidFill>
                <a:schemeClr val="bg1"/>
              </a:solidFill>
            </a:endParaRPr>
          </a:p>
        </p:txBody>
      </p:sp>
      <p:sp>
        <p:nvSpPr>
          <p:cNvPr id="7" name="Freeform: Shape 6">
            <a:extLst>
              <a:ext uri="{FF2B5EF4-FFF2-40B4-BE49-F238E27FC236}">
                <a16:creationId xmlns:a16="http://schemas.microsoft.com/office/drawing/2014/main" id="{C27889E2-F463-B695-0A57-5233EADEA1BD}"/>
              </a:ext>
            </a:extLst>
          </p:cNvPr>
          <p:cNvSpPr/>
          <p:nvPr/>
        </p:nvSpPr>
        <p:spPr>
          <a:xfrm>
            <a:off x="4192187" y="2808022"/>
            <a:ext cx="1521626" cy="1208905"/>
          </a:xfrm>
          <a:custGeom>
            <a:avLst/>
            <a:gdLst>
              <a:gd name="connsiteX0" fmla="*/ 0 w 1208905"/>
              <a:gd name="connsiteY0" fmla="*/ 525874 h 1051747"/>
              <a:gd name="connsiteX1" fmla="*/ 262937 w 1208905"/>
              <a:gd name="connsiteY1" fmla="*/ 0 h 1051747"/>
              <a:gd name="connsiteX2" fmla="*/ 945968 w 1208905"/>
              <a:gd name="connsiteY2" fmla="*/ 0 h 1051747"/>
              <a:gd name="connsiteX3" fmla="*/ 1208905 w 1208905"/>
              <a:gd name="connsiteY3" fmla="*/ 525874 h 1051747"/>
              <a:gd name="connsiteX4" fmla="*/ 945968 w 1208905"/>
              <a:gd name="connsiteY4" fmla="*/ 1051747 h 1051747"/>
              <a:gd name="connsiteX5" fmla="*/ 262937 w 1208905"/>
              <a:gd name="connsiteY5" fmla="*/ 1051747 h 1051747"/>
              <a:gd name="connsiteX6" fmla="*/ 0 w 1208905"/>
              <a:gd name="connsiteY6" fmla="*/ 525874 h 1051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8905" h="1051747">
                <a:moveTo>
                  <a:pt x="604452" y="0"/>
                </a:moveTo>
                <a:lnTo>
                  <a:pt x="1208905" y="228755"/>
                </a:lnTo>
                <a:lnTo>
                  <a:pt x="1208905" y="822992"/>
                </a:lnTo>
                <a:lnTo>
                  <a:pt x="604452" y="1051747"/>
                </a:lnTo>
                <a:lnTo>
                  <a:pt x="0" y="822992"/>
                </a:lnTo>
                <a:lnTo>
                  <a:pt x="0" y="228755"/>
                </a:lnTo>
                <a:lnTo>
                  <a:pt x="604452"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3897" tIns="188388" rIns="163897" bIns="188388" numCol="1" spcCol="1270" anchor="ctr" anchorCtr="0">
            <a:noAutofit/>
          </a:bodyPr>
          <a:lstStyle/>
          <a:p>
            <a:pPr algn="ctr" defTabSz="1600200">
              <a:lnSpc>
                <a:spcPct val="90000"/>
              </a:lnSpc>
              <a:spcBef>
                <a:spcPct val="0"/>
              </a:spcBef>
              <a:spcAft>
                <a:spcPct val="35000"/>
              </a:spcAft>
            </a:pPr>
            <a:r>
              <a:rPr lang="en-NZ" dirty="0"/>
              <a:t>Involved in the right way</a:t>
            </a:r>
          </a:p>
        </p:txBody>
      </p:sp>
    </p:spTree>
    <p:extLst>
      <p:ext uri="{BB962C8B-B14F-4D97-AF65-F5344CB8AC3E}">
        <p14:creationId xmlns:p14="http://schemas.microsoft.com/office/powerpoint/2010/main" val="1490382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068C5EC-D959-4554-B132-F5F9A87161DD}"/>
              </a:ext>
            </a:extLst>
          </p:cNvPr>
          <p:cNvSpPr>
            <a:spLocks noGrp="1"/>
          </p:cNvSpPr>
          <p:nvPr>
            <p:ph type="title"/>
          </p:nvPr>
        </p:nvSpPr>
        <p:spPr>
          <a:xfrm rot="16200000">
            <a:off x="-1796858" y="3026048"/>
            <a:ext cx="4865820" cy="1083860"/>
          </a:xfrm>
        </p:spPr>
        <p:txBody>
          <a:bodyPr/>
          <a:lstStyle/>
          <a:p>
            <a:r>
              <a:rPr lang="mi-NZ" dirty="0"/>
              <a:t>Different perspectives</a:t>
            </a:r>
            <a:endParaRPr lang="en-NZ" dirty="0"/>
          </a:p>
        </p:txBody>
      </p:sp>
      <p:sp>
        <p:nvSpPr>
          <p:cNvPr id="5" name="Content Placeholder 4">
            <a:extLst>
              <a:ext uri="{FF2B5EF4-FFF2-40B4-BE49-F238E27FC236}">
                <a16:creationId xmlns:a16="http://schemas.microsoft.com/office/drawing/2014/main" id="{4757FC9C-D588-4EA9-AFB3-60DB8D0A91ED}"/>
              </a:ext>
            </a:extLst>
          </p:cNvPr>
          <p:cNvSpPr>
            <a:spLocks noGrp="1"/>
          </p:cNvSpPr>
          <p:nvPr>
            <p:ph idx="1"/>
          </p:nvPr>
        </p:nvSpPr>
        <p:spPr>
          <a:xfrm>
            <a:off x="1406106" y="775855"/>
            <a:ext cx="7818857" cy="4865820"/>
          </a:xfrm>
        </p:spPr>
        <p:txBody>
          <a:bodyPr>
            <a:normAutofit/>
          </a:bodyPr>
          <a:lstStyle/>
          <a:p>
            <a:pPr marL="342900" indent="-342900">
              <a:spcAft>
                <a:spcPts val="1200"/>
              </a:spcAft>
              <a:buFont typeface="Arial" panose="020B0604020202020204" pitchFamily="34" charset="0"/>
              <a:buChar char="•"/>
            </a:pPr>
            <a:r>
              <a:rPr lang="en-NZ" sz="2400" dirty="0"/>
              <a:t>It’s not just a matter of involving people, consider…</a:t>
            </a:r>
          </a:p>
        </p:txBody>
      </p:sp>
      <p:sp>
        <p:nvSpPr>
          <p:cNvPr id="10" name="TextBox 9">
            <a:extLst>
              <a:ext uri="{FF2B5EF4-FFF2-40B4-BE49-F238E27FC236}">
                <a16:creationId xmlns:a16="http://schemas.microsoft.com/office/drawing/2014/main" id="{3566F8B2-ABF1-C9E2-E716-AF4D596672B1}"/>
              </a:ext>
            </a:extLst>
          </p:cNvPr>
          <p:cNvSpPr txBox="1"/>
          <p:nvPr/>
        </p:nvSpPr>
        <p:spPr>
          <a:xfrm>
            <a:off x="94122" y="6360101"/>
            <a:ext cx="2902575" cy="307777"/>
          </a:xfrm>
          <a:prstGeom prst="rect">
            <a:avLst/>
          </a:prstGeom>
          <a:noFill/>
        </p:spPr>
        <p:txBody>
          <a:bodyPr wrap="square" rtlCol="0">
            <a:spAutoFit/>
          </a:bodyPr>
          <a:lstStyle/>
          <a:p>
            <a:r>
              <a:rPr lang="mi-NZ" sz="1400" dirty="0">
                <a:solidFill>
                  <a:schemeClr val="bg1"/>
                </a:solidFill>
              </a:rPr>
              <a:t>melanienewfield@outlook.com</a:t>
            </a:r>
            <a:endParaRPr lang="en-NZ" sz="1400" dirty="0">
              <a:solidFill>
                <a:schemeClr val="bg1"/>
              </a:solidFill>
            </a:endParaRPr>
          </a:p>
        </p:txBody>
      </p:sp>
      <p:sp>
        <p:nvSpPr>
          <p:cNvPr id="7" name="Freeform: Shape 6">
            <a:extLst>
              <a:ext uri="{FF2B5EF4-FFF2-40B4-BE49-F238E27FC236}">
                <a16:creationId xmlns:a16="http://schemas.microsoft.com/office/drawing/2014/main" id="{C27889E2-F463-B695-0A57-5233EADEA1BD}"/>
              </a:ext>
            </a:extLst>
          </p:cNvPr>
          <p:cNvSpPr/>
          <p:nvPr/>
        </p:nvSpPr>
        <p:spPr>
          <a:xfrm>
            <a:off x="4192187" y="2808022"/>
            <a:ext cx="1521626" cy="1208905"/>
          </a:xfrm>
          <a:custGeom>
            <a:avLst/>
            <a:gdLst>
              <a:gd name="connsiteX0" fmla="*/ 0 w 1208905"/>
              <a:gd name="connsiteY0" fmla="*/ 525874 h 1051747"/>
              <a:gd name="connsiteX1" fmla="*/ 262937 w 1208905"/>
              <a:gd name="connsiteY1" fmla="*/ 0 h 1051747"/>
              <a:gd name="connsiteX2" fmla="*/ 945968 w 1208905"/>
              <a:gd name="connsiteY2" fmla="*/ 0 h 1051747"/>
              <a:gd name="connsiteX3" fmla="*/ 1208905 w 1208905"/>
              <a:gd name="connsiteY3" fmla="*/ 525874 h 1051747"/>
              <a:gd name="connsiteX4" fmla="*/ 945968 w 1208905"/>
              <a:gd name="connsiteY4" fmla="*/ 1051747 h 1051747"/>
              <a:gd name="connsiteX5" fmla="*/ 262937 w 1208905"/>
              <a:gd name="connsiteY5" fmla="*/ 1051747 h 1051747"/>
              <a:gd name="connsiteX6" fmla="*/ 0 w 1208905"/>
              <a:gd name="connsiteY6" fmla="*/ 525874 h 1051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8905" h="1051747">
                <a:moveTo>
                  <a:pt x="604452" y="0"/>
                </a:moveTo>
                <a:lnTo>
                  <a:pt x="1208905" y="228755"/>
                </a:lnTo>
                <a:lnTo>
                  <a:pt x="1208905" y="822992"/>
                </a:lnTo>
                <a:lnTo>
                  <a:pt x="604452" y="1051747"/>
                </a:lnTo>
                <a:lnTo>
                  <a:pt x="0" y="822992"/>
                </a:lnTo>
                <a:lnTo>
                  <a:pt x="0" y="228755"/>
                </a:lnTo>
                <a:lnTo>
                  <a:pt x="604452"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3897" tIns="188388" rIns="163897" bIns="188388" numCol="1" spcCol="1270" anchor="ctr" anchorCtr="0">
            <a:noAutofit/>
          </a:bodyPr>
          <a:lstStyle/>
          <a:p>
            <a:pPr algn="ctr" defTabSz="1600200">
              <a:lnSpc>
                <a:spcPct val="90000"/>
              </a:lnSpc>
              <a:spcBef>
                <a:spcPct val="0"/>
              </a:spcBef>
              <a:spcAft>
                <a:spcPct val="35000"/>
              </a:spcAft>
            </a:pPr>
            <a:r>
              <a:rPr lang="en-NZ" dirty="0"/>
              <a:t>Involved in the right way</a:t>
            </a:r>
          </a:p>
        </p:txBody>
      </p:sp>
      <p:sp>
        <p:nvSpPr>
          <p:cNvPr id="9" name="TextBox 8">
            <a:extLst>
              <a:ext uri="{FF2B5EF4-FFF2-40B4-BE49-F238E27FC236}">
                <a16:creationId xmlns:a16="http://schemas.microsoft.com/office/drawing/2014/main" id="{94817131-27F6-7FAE-9841-3ECCAB7A6D82}"/>
              </a:ext>
            </a:extLst>
          </p:cNvPr>
          <p:cNvSpPr txBox="1"/>
          <p:nvPr/>
        </p:nvSpPr>
        <p:spPr>
          <a:xfrm>
            <a:off x="5778907" y="2075575"/>
            <a:ext cx="3380961" cy="830997"/>
          </a:xfrm>
          <a:prstGeom prst="rect">
            <a:avLst/>
          </a:prstGeom>
          <a:noFill/>
        </p:spPr>
        <p:txBody>
          <a:bodyPr wrap="square">
            <a:spAutoFit/>
          </a:bodyPr>
          <a:lstStyle/>
          <a:p>
            <a:r>
              <a:rPr lang="mi-NZ" sz="2400" dirty="0">
                <a:latin typeface="Calibri" panose="020F0502020204030204" pitchFamily="34" charset="0"/>
                <a:cs typeface="Times New Roman" panose="02020603050405020304" pitchFamily="18" charset="0"/>
              </a:rPr>
              <a:t>W</a:t>
            </a:r>
            <a:r>
              <a:rPr lang="en-NZ" sz="2400" dirty="0">
                <a:latin typeface="Calibri" panose="020F0502020204030204" pitchFamily="34" charset="0"/>
                <a:cs typeface="Times New Roman" panose="02020603050405020304" pitchFamily="18" charset="0"/>
              </a:rPr>
              <a:t>ho decides what the right way is?</a:t>
            </a:r>
            <a:endParaRPr lang="en-NZ" sz="2400" dirty="0"/>
          </a:p>
        </p:txBody>
      </p:sp>
      <p:sp>
        <p:nvSpPr>
          <p:cNvPr id="14" name="TextBox 13">
            <a:extLst>
              <a:ext uri="{FF2B5EF4-FFF2-40B4-BE49-F238E27FC236}">
                <a16:creationId xmlns:a16="http://schemas.microsoft.com/office/drawing/2014/main" id="{C751030F-6E07-F77D-EF0A-EAEA9128510D}"/>
              </a:ext>
            </a:extLst>
          </p:cNvPr>
          <p:cNvSpPr txBox="1"/>
          <p:nvPr/>
        </p:nvSpPr>
        <p:spPr>
          <a:xfrm>
            <a:off x="5315534" y="4213564"/>
            <a:ext cx="3824664" cy="865173"/>
          </a:xfrm>
          <a:prstGeom prst="rect">
            <a:avLst/>
          </a:prstGeom>
          <a:noFill/>
        </p:spPr>
        <p:txBody>
          <a:bodyPr wrap="square">
            <a:spAutoFit/>
          </a:bodyPr>
          <a:lstStyle/>
          <a:p>
            <a:pPr marL="457200">
              <a:lnSpc>
                <a:spcPct val="107000"/>
              </a:lnSpc>
            </a:pPr>
            <a:r>
              <a:rPr lang="en-NZ" sz="2400" dirty="0">
                <a:effectLst/>
                <a:latin typeface="Calibri" panose="020F0502020204030204" pitchFamily="34" charset="0"/>
                <a:ea typeface="Calibri" panose="020F0502020204030204" pitchFamily="34" charset="0"/>
                <a:cs typeface="Times New Roman" panose="02020603050405020304" pitchFamily="18" charset="0"/>
              </a:rPr>
              <a:t>…or it can damage trust and relationships.</a:t>
            </a:r>
          </a:p>
        </p:txBody>
      </p:sp>
      <p:sp>
        <p:nvSpPr>
          <p:cNvPr id="18" name="Content Placeholder 4">
            <a:extLst>
              <a:ext uri="{FF2B5EF4-FFF2-40B4-BE49-F238E27FC236}">
                <a16:creationId xmlns:a16="http://schemas.microsoft.com/office/drawing/2014/main" id="{41C724A6-98F3-826E-0E7D-77B8356A7F35}"/>
              </a:ext>
            </a:extLst>
          </p:cNvPr>
          <p:cNvSpPr txBox="1">
            <a:spLocks/>
          </p:cNvSpPr>
          <p:nvPr/>
        </p:nvSpPr>
        <p:spPr>
          <a:xfrm>
            <a:off x="1406105" y="1702341"/>
            <a:ext cx="3909429" cy="746468"/>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200"/>
              </a:spcAft>
              <a:buNone/>
            </a:pPr>
            <a:r>
              <a:rPr lang="en-NZ" sz="2400" dirty="0">
                <a:latin typeface="Calibri" panose="020F0502020204030204" pitchFamily="34" charset="0"/>
                <a:ea typeface="Calibri" panose="020F0502020204030204" pitchFamily="34" charset="0"/>
                <a:cs typeface="Times New Roman" panose="02020603050405020304" pitchFamily="18" charset="0"/>
              </a:rPr>
              <a:t>Processes can work for some people and not others.</a:t>
            </a:r>
            <a:endParaRPr lang="en-NZ" sz="2400" dirty="0"/>
          </a:p>
        </p:txBody>
      </p:sp>
      <p:sp>
        <p:nvSpPr>
          <p:cNvPr id="2" name="TextBox 1">
            <a:extLst>
              <a:ext uri="{FF2B5EF4-FFF2-40B4-BE49-F238E27FC236}">
                <a16:creationId xmlns:a16="http://schemas.microsoft.com/office/drawing/2014/main" id="{E1EAAEE0-0A8B-261F-CBD7-49D39B0A1A0A}"/>
              </a:ext>
            </a:extLst>
          </p:cNvPr>
          <p:cNvSpPr txBox="1"/>
          <p:nvPr/>
        </p:nvSpPr>
        <p:spPr>
          <a:xfrm>
            <a:off x="1603656" y="4213564"/>
            <a:ext cx="2786081" cy="830997"/>
          </a:xfrm>
          <a:prstGeom prst="rect">
            <a:avLst/>
          </a:prstGeom>
          <a:noFill/>
        </p:spPr>
        <p:txBody>
          <a:bodyPr wrap="square">
            <a:spAutoFit/>
          </a:bodyPr>
          <a:lstStyle/>
          <a:p>
            <a:r>
              <a:rPr lang="mi-NZ" sz="2400" dirty="0">
                <a:latin typeface="Calibri" panose="020F0502020204030204" pitchFamily="34" charset="0"/>
                <a:cs typeface="Times New Roman" panose="02020603050405020304" pitchFamily="18" charset="0"/>
              </a:rPr>
              <a:t>The ‘wrong way’ can exclude people...</a:t>
            </a:r>
            <a:endParaRPr lang="en-NZ" sz="2400" dirty="0"/>
          </a:p>
        </p:txBody>
      </p:sp>
    </p:spTree>
    <p:extLst>
      <p:ext uri="{BB962C8B-B14F-4D97-AF65-F5344CB8AC3E}">
        <p14:creationId xmlns:p14="http://schemas.microsoft.com/office/powerpoint/2010/main" val="3420596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068C5EC-D959-4554-B132-F5F9A87161DD}"/>
              </a:ext>
            </a:extLst>
          </p:cNvPr>
          <p:cNvSpPr>
            <a:spLocks noGrp="1"/>
          </p:cNvSpPr>
          <p:nvPr>
            <p:ph type="title"/>
          </p:nvPr>
        </p:nvSpPr>
        <p:spPr>
          <a:xfrm rot="16200000">
            <a:off x="-1796858" y="3026048"/>
            <a:ext cx="4865820" cy="1083860"/>
          </a:xfrm>
        </p:spPr>
        <p:txBody>
          <a:bodyPr/>
          <a:lstStyle/>
          <a:p>
            <a:r>
              <a:rPr lang="mi-NZ" dirty="0"/>
              <a:t>Different perspectives</a:t>
            </a:r>
            <a:endParaRPr lang="en-NZ" dirty="0"/>
          </a:p>
        </p:txBody>
      </p:sp>
      <p:sp>
        <p:nvSpPr>
          <p:cNvPr id="10" name="TextBox 9">
            <a:extLst>
              <a:ext uri="{FF2B5EF4-FFF2-40B4-BE49-F238E27FC236}">
                <a16:creationId xmlns:a16="http://schemas.microsoft.com/office/drawing/2014/main" id="{3566F8B2-ABF1-C9E2-E716-AF4D596672B1}"/>
              </a:ext>
            </a:extLst>
          </p:cNvPr>
          <p:cNvSpPr txBox="1"/>
          <p:nvPr/>
        </p:nvSpPr>
        <p:spPr>
          <a:xfrm>
            <a:off x="94122" y="6360101"/>
            <a:ext cx="2902575" cy="307777"/>
          </a:xfrm>
          <a:prstGeom prst="rect">
            <a:avLst/>
          </a:prstGeom>
          <a:noFill/>
        </p:spPr>
        <p:txBody>
          <a:bodyPr wrap="square" rtlCol="0">
            <a:spAutoFit/>
          </a:bodyPr>
          <a:lstStyle/>
          <a:p>
            <a:r>
              <a:rPr lang="mi-NZ" sz="1400" dirty="0">
                <a:solidFill>
                  <a:schemeClr val="bg1"/>
                </a:solidFill>
              </a:rPr>
              <a:t>melanienewfield@outlook.com</a:t>
            </a:r>
            <a:endParaRPr lang="en-NZ" sz="1400" dirty="0">
              <a:solidFill>
                <a:schemeClr val="bg1"/>
              </a:solidFill>
            </a:endParaRPr>
          </a:p>
        </p:txBody>
      </p:sp>
      <p:sp>
        <p:nvSpPr>
          <p:cNvPr id="7" name="Freeform: Shape 6">
            <a:extLst>
              <a:ext uri="{FF2B5EF4-FFF2-40B4-BE49-F238E27FC236}">
                <a16:creationId xmlns:a16="http://schemas.microsoft.com/office/drawing/2014/main" id="{C27889E2-F463-B695-0A57-5233EADEA1BD}"/>
              </a:ext>
            </a:extLst>
          </p:cNvPr>
          <p:cNvSpPr/>
          <p:nvPr/>
        </p:nvSpPr>
        <p:spPr>
          <a:xfrm>
            <a:off x="4192187" y="2808022"/>
            <a:ext cx="1521626" cy="1208905"/>
          </a:xfrm>
          <a:custGeom>
            <a:avLst/>
            <a:gdLst>
              <a:gd name="connsiteX0" fmla="*/ 0 w 1208905"/>
              <a:gd name="connsiteY0" fmla="*/ 525874 h 1051747"/>
              <a:gd name="connsiteX1" fmla="*/ 262937 w 1208905"/>
              <a:gd name="connsiteY1" fmla="*/ 0 h 1051747"/>
              <a:gd name="connsiteX2" fmla="*/ 945968 w 1208905"/>
              <a:gd name="connsiteY2" fmla="*/ 0 h 1051747"/>
              <a:gd name="connsiteX3" fmla="*/ 1208905 w 1208905"/>
              <a:gd name="connsiteY3" fmla="*/ 525874 h 1051747"/>
              <a:gd name="connsiteX4" fmla="*/ 945968 w 1208905"/>
              <a:gd name="connsiteY4" fmla="*/ 1051747 h 1051747"/>
              <a:gd name="connsiteX5" fmla="*/ 262937 w 1208905"/>
              <a:gd name="connsiteY5" fmla="*/ 1051747 h 1051747"/>
              <a:gd name="connsiteX6" fmla="*/ 0 w 1208905"/>
              <a:gd name="connsiteY6" fmla="*/ 525874 h 1051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8905" h="1051747">
                <a:moveTo>
                  <a:pt x="604452" y="0"/>
                </a:moveTo>
                <a:lnTo>
                  <a:pt x="1208905" y="228755"/>
                </a:lnTo>
                <a:lnTo>
                  <a:pt x="1208905" y="822992"/>
                </a:lnTo>
                <a:lnTo>
                  <a:pt x="604452" y="1051747"/>
                </a:lnTo>
                <a:lnTo>
                  <a:pt x="0" y="822992"/>
                </a:lnTo>
                <a:lnTo>
                  <a:pt x="0" y="228755"/>
                </a:lnTo>
                <a:lnTo>
                  <a:pt x="604452"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3897" tIns="188388" rIns="163897" bIns="188388" numCol="1" spcCol="1270" anchor="ctr" anchorCtr="0">
            <a:noAutofit/>
          </a:bodyPr>
          <a:lstStyle/>
          <a:p>
            <a:pPr algn="ctr" defTabSz="1600200">
              <a:lnSpc>
                <a:spcPct val="90000"/>
              </a:lnSpc>
              <a:spcBef>
                <a:spcPct val="0"/>
              </a:spcBef>
              <a:spcAft>
                <a:spcPct val="35000"/>
              </a:spcAft>
            </a:pPr>
            <a:r>
              <a:rPr lang="en-NZ" dirty="0"/>
              <a:t>Right goals</a:t>
            </a:r>
          </a:p>
        </p:txBody>
      </p:sp>
      <p:sp>
        <p:nvSpPr>
          <p:cNvPr id="9" name="TextBox 8">
            <a:extLst>
              <a:ext uri="{FF2B5EF4-FFF2-40B4-BE49-F238E27FC236}">
                <a16:creationId xmlns:a16="http://schemas.microsoft.com/office/drawing/2014/main" id="{94817131-27F6-7FAE-9841-3ECCAB7A6D82}"/>
              </a:ext>
            </a:extLst>
          </p:cNvPr>
          <p:cNvSpPr txBox="1"/>
          <p:nvPr/>
        </p:nvSpPr>
        <p:spPr>
          <a:xfrm>
            <a:off x="5586751" y="1497948"/>
            <a:ext cx="3380961" cy="1200329"/>
          </a:xfrm>
          <a:prstGeom prst="rect">
            <a:avLst/>
          </a:prstGeom>
          <a:noFill/>
        </p:spPr>
        <p:txBody>
          <a:bodyPr wrap="square">
            <a:spAutoFit/>
          </a:bodyPr>
          <a:lstStyle/>
          <a:p>
            <a:r>
              <a:rPr lang="mi-NZ" sz="2400" dirty="0">
                <a:latin typeface="Calibri" panose="020F0502020204030204" pitchFamily="34" charset="0"/>
                <a:cs typeface="Times New Roman" panose="02020603050405020304" pitchFamily="18" charset="0"/>
              </a:rPr>
              <a:t>W</a:t>
            </a:r>
            <a:r>
              <a:rPr lang="en-NZ" sz="2400" dirty="0">
                <a:latin typeface="Calibri" panose="020F0502020204030204" pitchFamily="34" charset="0"/>
                <a:cs typeface="Times New Roman" panose="02020603050405020304" pitchFamily="18" charset="0"/>
              </a:rPr>
              <a:t>hat values underpin those goals and objectives?</a:t>
            </a:r>
            <a:endParaRPr lang="en-NZ" sz="2400" dirty="0"/>
          </a:p>
        </p:txBody>
      </p:sp>
      <p:sp>
        <p:nvSpPr>
          <p:cNvPr id="14" name="TextBox 13">
            <a:extLst>
              <a:ext uri="{FF2B5EF4-FFF2-40B4-BE49-F238E27FC236}">
                <a16:creationId xmlns:a16="http://schemas.microsoft.com/office/drawing/2014/main" id="{C751030F-6E07-F77D-EF0A-EAEA9128510D}"/>
              </a:ext>
            </a:extLst>
          </p:cNvPr>
          <p:cNvSpPr txBox="1"/>
          <p:nvPr/>
        </p:nvSpPr>
        <p:spPr>
          <a:xfrm>
            <a:off x="5242647" y="4046639"/>
            <a:ext cx="4312170" cy="1260345"/>
          </a:xfrm>
          <a:prstGeom prst="rect">
            <a:avLst/>
          </a:prstGeom>
          <a:noFill/>
        </p:spPr>
        <p:txBody>
          <a:bodyPr wrap="square">
            <a:spAutoFit/>
          </a:bodyPr>
          <a:lstStyle/>
          <a:p>
            <a:pPr marL="457200">
              <a:lnSpc>
                <a:spcPct val="107000"/>
              </a:lnSpc>
            </a:pPr>
            <a:r>
              <a:rPr lang="en-NZ" sz="2400" dirty="0">
                <a:effectLst/>
                <a:latin typeface="Calibri" panose="020F0502020204030204" pitchFamily="34" charset="0"/>
                <a:ea typeface="Calibri" panose="020F0502020204030204" pitchFamily="34" charset="0"/>
                <a:cs typeface="Times New Roman" panose="02020603050405020304" pitchFamily="18" charset="0"/>
              </a:rPr>
              <a:t>Are there goals, objectives and values which have been excluded?</a:t>
            </a:r>
          </a:p>
        </p:txBody>
      </p:sp>
      <p:sp>
        <p:nvSpPr>
          <p:cNvPr id="18" name="Content Placeholder 4">
            <a:extLst>
              <a:ext uri="{FF2B5EF4-FFF2-40B4-BE49-F238E27FC236}">
                <a16:creationId xmlns:a16="http://schemas.microsoft.com/office/drawing/2014/main" id="{41C724A6-98F3-826E-0E7D-77B8356A7F35}"/>
              </a:ext>
            </a:extLst>
          </p:cNvPr>
          <p:cNvSpPr txBox="1">
            <a:spLocks/>
          </p:cNvSpPr>
          <p:nvPr/>
        </p:nvSpPr>
        <p:spPr>
          <a:xfrm>
            <a:off x="1485761" y="1351644"/>
            <a:ext cx="3909429" cy="746468"/>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200"/>
              </a:spcAft>
              <a:buNone/>
            </a:pPr>
            <a:r>
              <a:rPr lang="en-NZ" sz="2400" dirty="0">
                <a:latin typeface="Calibri" panose="020F0502020204030204" pitchFamily="34" charset="0"/>
                <a:ea typeface="Calibri" panose="020F0502020204030204" pitchFamily="34" charset="0"/>
                <a:cs typeface="Times New Roman" panose="02020603050405020304" pitchFamily="18" charset="0"/>
              </a:rPr>
              <a:t>What are the goals and objectives for the decision?</a:t>
            </a:r>
            <a:endParaRPr lang="en-NZ" sz="2400" dirty="0"/>
          </a:p>
        </p:txBody>
      </p:sp>
      <p:sp>
        <p:nvSpPr>
          <p:cNvPr id="2" name="TextBox 1">
            <a:extLst>
              <a:ext uri="{FF2B5EF4-FFF2-40B4-BE49-F238E27FC236}">
                <a16:creationId xmlns:a16="http://schemas.microsoft.com/office/drawing/2014/main" id="{E1EAAEE0-0A8B-261F-CBD7-49D39B0A1A0A}"/>
              </a:ext>
            </a:extLst>
          </p:cNvPr>
          <p:cNvSpPr txBox="1"/>
          <p:nvPr/>
        </p:nvSpPr>
        <p:spPr>
          <a:xfrm>
            <a:off x="1318734" y="4230651"/>
            <a:ext cx="3153874" cy="830997"/>
          </a:xfrm>
          <a:prstGeom prst="rect">
            <a:avLst/>
          </a:prstGeom>
          <a:noFill/>
        </p:spPr>
        <p:txBody>
          <a:bodyPr wrap="square">
            <a:spAutoFit/>
          </a:bodyPr>
          <a:lstStyle/>
          <a:p>
            <a:r>
              <a:rPr lang="mi-NZ" sz="2400" dirty="0">
                <a:latin typeface="Calibri" panose="020F0502020204030204" pitchFamily="34" charset="0"/>
                <a:cs typeface="Times New Roman" panose="02020603050405020304" pitchFamily="18" charset="0"/>
              </a:rPr>
              <a:t>Whose goals, objectives and values are they?</a:t>
            </a:r>
            <a:endParaRPr lang="en-NZ" sz="2400" dirty="0"/>
          </a:p>
        </p:txBody>
      </p:sp>
    </p:spTree>
    <p:extLst>
      <p:ext uri="{BB962C8B-B14F-4D97-AF65-F5344CB8AC3E}">
        <p14:creationId xmlns:p14="http://schemas.microsoft.com/office/powerpoint/2010/main" val="1625814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068C5EC-D959-4554-B132-F5F9A87161DD}"/>
              </a:ext>
            </a:extLst>
          </p:cNvPr>
          <p:cNvSpPr>
            <a:spLocks noGrp="1"/>
          </p:cNvSpPr>
          <p:nvPr>
            <p:ph type="title"/>
          </p:nvPr>
        </p:nvSpPr>
        <p:spPr>
          <a:xfrm rot="16200000">
            <a:off x="-1796858" y="3026048"/>
            <a:ext cx="4865820" cy="1083860"/>
          </a:xfrm>
        </p:spPr>
        <p:txBody>
          <a:bodyPr/>
          <a:lstStyle/>
          <a:p>
            <a:r>
              <a:rPr lang="mi-NZ" dirty="0"/>
              <a:t>Different perspectives</a:t>
            </a:r>
            <a:endParaRPr lang="en-NZ" dirty="0"/>
          </a:p>
        </p:txBody>
      </p:sp>
      <p:sp>
        <p:nvSpPr>
          <p:cNvPr id="10" name="TextBox 9">
            <a:extLst>
              <a:ext uri="{FF2B5EF4-FFF2-40B4-BE49-F238E27FC236}">
                <a16:creationId xmlns:a16="http://schemas.microsoft.com/office/drawing/2014/main" id="{3566F8B2-ABF1-C9E2-E716-AF4D596672B1}"/>
              </a:ext>
            </a:extLst>
          </p:cNvPr>
          <p:cNvSpPr txBox="1"/>
          <p:nvPr/>
        </p:nvSpPr>
        <p:spPr>
          <a:xfrm>
            <a:off x="94122" y="6360101"/>
            <a:ext cx="2902575" cy="307777"/>
          </a:xfrm>
          <a:prstGeom prst="rect">
            <a:avLst/>
          </a:prstGeom>
          <a:noFill/>
        </p:spPr>
        <p:txBody>
          <a:bodyPr wrap="square" rtlCol="0">
            <a:spAutoFit/>
          </a:bodyPr>
          <a:lstStyle/>
          <a:p>
            <a:r>
              <a:rPr lang="mi-NZ" sz="1400" dirty="0">
                <a:solidFill>
                  <a:schemeClr val="bg1"/>
                </a:solidFill>
              </a:rPr>
              <a:t>melanienewfield@outlook.com</a:t>
            </a:r>
            <a:endParaRPr lang="en-NZ" sz="1400" dirty="0">
              <a:solidFill>
                <a:schemeClr val="bg1"/>
              </a:solidFill>
            </a:endParaRPr>
          </a:p>
        </p:txBody>
      </p:sp>
      <p:sp>
        <p:nvSpPr>
          <p:cNvPr id="7" name="Freeform: Shape 6">
            <a:extLst>
              <a:ext uri="{FF2B5EF4-FFF2-40B4-BE49-F238E27FC236}">
                <a16:creationId xmlns:a16="http://schemas.microsoft.com/office/drawing/2014/main" id="{C27889E2-F463-B695-0A57-5233EADEA1BD}"/>
              </a:ext>
            </a:extLst>
          </p:cNvPr>
          <p:cNvSpPr/>
          <p:nvPr/>
        </p:nvSpPr>
        <p:spPr>
          <a:xfrm>
            <a:off x="4192187" y="2808022"/>
            <a:ext cx="1521626" cy="1208905"/>
          </a:xfrm>
          <a:custGeom>
            <a:avLst/>
            <a:gdLst>
              <a:gd name="connsiteX0" fmla="*/ 0 w 1208905"/>
              <a:gd name="connsiteY0" fmla="*/ 525874 h 1051747"/>
              <a:gd name="connsiteX1" fmla="*/ 262937 w 1208905"/>
              <a:gd name="connsiteY1" fmla="*/ 0 h 1051747"/>
              <a:gd name="connsiteX2" fmla="*/ 945968 w 1208905"/>
              <a:gd name="connsiteY2" fmla="*/ 0 h 1051747"/>
              <a:gd name="connsiteX3" fmla="*/ 1208905 w 1208905"/>
              <a:gd name="connsiteY3" fmla="*/ 525874 h 1051747"/>
              <a:gd name="connsiteX4" fmla="*/ 945968 w 1208905"/>
              <a:gd name="connsiteY4" fmla="*/ 1051747 h 1051747"/>
              <a:gd name="connsiteX5" fmla="*/ 262937 w 1208905"/>
              <a:gd name="connsiteY5" fmla="*/ 1051747 h 1051747"/>
              <a:gd name="connsiteX6" fmla="*/ 0 w 1208905"/>
              <a:gd name="connsiteY6" fmla="*/ 525874 h 1051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8905" h="1051747">
                <a:moveTo>
                  <a:pt x="604452" y="0"/>
                </a:moveTo>
                <a:lnTo>
                  <a:pt x="1208905" y="228755"/>
                </a:lnTo>
                <a:lnTo>
                  <a:pt x="1208905" y="822992"/>
                </a:lnTo>
                <a:lnTo>
                  <a:pt x="604452" y="1051747"/>
                </a:lnTo>
                <a:lnTo>
                  <a:pt x="0" y="822992"/>
                </a:lnTo>
                <a:lnTo>
                  <a:pt x="0" y="228755"/>
                </a:lnTo>
                <a:lnTo>
                  <a:pt x="604452"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3897" tIns="188388" rIns="163897" bIns="188388" numCol="1" spcCol="1270" anchor="ctr" anchorCtr="0">
            <a:noAutofit/>
          </a:bodyPr>
          <a:lstStyle/>
          <a:p>
            <a:pPr algn="ctr" defTabSz="1600200">
              <a:lnSpc>
                <a:spcPct val="90000"/>
              </a:lnSpc>
              <a:spcBef>
                <a:spcPct val="0"/>
              </a:spcBef>
              <a:spcAft>
                <a:spcPct val="35000"/>
              </a:spcAft>
            </a:pPr>
            <a:r>
              <a:rPr lang="en-NZ" dirty="0"/>
              <a:t>Right goals</a:t>
            </a:r>
          </a:p>
        </p:txBody>
      </p:sp>
      <p:sp>
        <p:nvSpPr>
          <p:cNvPr id="9" name="TextBox 8">
            <a:extLst>
              <a:ext uri="{FF2B5EF4-FFF2-40B4-BE49-F238E27FC236}">
                <a16:creationId xmlns:a16="http://schemas.microsoft.com/office/drawing/2014/main" id="{94817131-27F6-7FAE-9841-3ECCAB7A6D82}"/>
              </a:ext>
            </a:extLst>
          </p:cNvPr>
          <p:cNvSpPr txBox="1"/>
          <p:nvPr/>
        </p:nvSpPr>
        <p:spPr>
          <a:xfrm>
            <a:off x="5586751" y="1716609"/>
            <a:ext cx="4033769" cy="1200329"/>
          </a:xfrm>
          <a:prstGeom prst="rect">
            <a:avLst/>
          </a:prstGeom>
          <a:noFill/>
        </p:spPr>
        <p:txBody>
          <a:bodyPr wrap="square">
            <a:spAutoFit/>
          </a:bodyPr>
          <a:lstStyle/>
          <a:p>
            <a:r>
              <a:rPr lang="en-NZ" sz="1800" i="1" dirty="0">
                <a:effectLst/>
                <a:latin typeface="Calibri" panose="020F0502020204030204" pitchFamily="34" charset="0"/>
                <a:ea typeface="Calibri" panose="020F0502020204030204" pitchFamily="34" charset="0"/>
                <a:cs typeface="Times New Roman" panose="02020603050405020304" pitchFamily="18" charset="0"/>
              </a:rPr>
              <a:t>including the objectives that may not get written down but actually are relevant and do need to be taken into account</a:t>
            </a:r>
            <a:r>
              <a:rPr lang="en-NZ" sz="1800" dirty="0">
                <a:effectLst/>
                <a:latin typeface="Calibri" panose="020F0502020204030204" pitchFamily="34" charset="0"/>
                <a:ea typeface="Calibri" panose="020F0502020204030204" pitchFamily="34" charset="0"/>
                <a:cs typeface="Times New Roman" panose="02020603050405020304" pitchFamily="18" charset="0"/>
              </a:rPr>
              <a:t> (central government participant )</a:t>
            </a:r>
            <a:endParaRPr lang="en-NZ" sz="2400" dirty="0"/>
          </a:p>
        </p:txBody>
      </p:sp>
      <p:sp>
        <p:nvSpPr>
          <p:cNvPr id="18" name="Content Placeholder 4">
            <a:extLst>
              <a:ext uri="{FF2B5EF4-FFF2-40B4-BE49-F238E27FC236}">
                <a16:creationId xmlns:a16="http://schemas.microsoft.com/office/drawing/2014/main" id="{41C724A6-98F3-826E-0E7D-77B8356A7F35}"/>
              </a:ext>
            </a:extLst>
          </p:cNvPr>
          <p:cNvSpPr txBox="1">
            <a:spLocks/>
          </p:cNvSpPr>
          <p:nvPr/>
        </p:nvSpPr>
        <p:spPr>
          <a:xfrm>
            <a:off x="1465883" y="1046676"/>
            <a:ext cx="4033769" cy="1027121"/>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200"/>
              </a:spcAft>
              <a:buNone/>
            </a:pPr>
            <a:r>
              <a:rPr lang="en-NZ" sz="1800" i="1" dirty="0">
                <a:effectLst/>
                <a:latin typeface="Calibri" panose="020F0502020204030204" pitchFamily="34" charset="0"/>
                <a:ea typeface="Calibri" panose="020F0502020204030204" pitchFamily="34" charset="0"/>
                <a:cs typeface="Times New Roman" panose="02020603050405020304" pitchFamily="18" charset="0"/>
              </a:rPr>
              <a:t>when you’re dealing with biosecurity… you should be making it for New Zealand Inc </a:t>
            </a:r>
            <a:r>
              <a:rPr lang="en-NZ" sz="1800" dirty="0">
                <a:effectLst/>
                <a:latin typeface="Calibri" panose="020F0502020204030204" pitchFamily="34" charset="0"/>
                <a:ea typeface="Calibri" panose="020F0502020204030204" pitchFamily="34" charset="0"/>
                <a:cs typeface="Times New Roman" panose="02020603050405020304" pitchFamily="18" charset="0"/>
              </a:rPr>
              <a:t>(central government participant)</a:t>
            </a:r>
            <a:endParaRPr lang="en-NZ" sz="2400" dirty="0"/>
          </a:p>
        </p:txBody>
      </p:sp>
      <p:sp>
        <p:nvSpPr>
          <p:cNvPr id="2" name="TextBox 1">
            <a:extLst>
              <a:ext uri="{FF2B5EF4-FFF2-40B4-BE49-F238E27FC236}">
                <a16:creationId xmlns:a16="http://schemas.microsoft.com/office/drawing/2014/main" id="{E1EAAEE0-0A8B-261F-CBD7-49D39B0A1A0A}"/>
              </a:ext>
            </a:extLst>
          </p:cNvPr>
          <p:cNvSpPr txBox="1"/>
          <p:nvPr/>
        </p:nvSpPr>
        <p:spPr>
          <a:xfrm>
            <a:off x="1324487" y="4376140"/>
            <a:ext cx="7257026" cy="923330"/>
          </a:xfrm>
          <a:prstGeom prst="rect">
            <a:avLst/>
          </a:prstGeom>
          <a:noFill/>
        </p:spPr>
        <p:txBody>
          <a:bodyPr wrap="square">
            <a:spAutoFit/>
          </a:bodyPr>
          <a:lstStyle/>
          <a:p>
            <a:r>
              <a:rPr lang="en-NZ" sz="1800" i="1" dirty="0">
                <a:effectLst/>
                <a:latin typeface="Calibri" panose="020F0502020204030204" pitchFamily="34" charset="0"/>
                <a:ea typeface="Calibri" panose="020F0502020204030204" pitchFamily="34" charset="0"/>
                <a:cs typeface="Times New Roman" panose="02020603050405020304" pitchFamily="18" charset="0"/>
              </a:rPr>
              <a:t>it kind of seems sometimes that there's a different level of prioritisation put on things that are important to Māori and compared to those that you know are mainly agricultural </a:t>
            </a:r>
            <a:r>
              <a:rPr lang="en-NZ" sz="1800" dirty="0">
                <a:effectLst/>
                <a:latin typeface="Calibri" panose="020F0502020204030204" pitchFamily="34" charset="0"/>
                <a:ea typeface="Calibri" panose="020F0502020204030204" pitchFamily="34" charset="0"/>
                <a:cs typeface="Times New Roman" panose="02020603050405020304" pitchFamily="18" charset="0"/>
              </a:rPr>
              <a:t>(Māori participant)</a:t>
            </a:r>
            <a:endParaRPr lang="en-NZ" sz="2400" dirty="0"/>
          </a:p>
        </p:txBody>
      </p:sp>
    </p:spTree>
    <p:extLst>
      <p:ext uri="{BB962C8B-B14F-4D97-AF65-F5344CB8AC3E}">
        <p14:creationId xmlns:p14="http://schemas.microsoft.com/office/powerpoint/2010/main" val="3790138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068C5EC-D959-4554-B132-F5F9A87161DD}"/>
              </a:ext>
            </a:extLst>
          </p:cNvPr>
          <p:cNvSpPr>
            <a:spLocks noGrp="1"/>
          </p:cNvSpPr>
          <p:nvPr>
            <p:ph type="title"/>
          </p:nvPr>
        </p:nvSpPr>
        <p:spPr>
          <a:xfrm rot="16200000">
            <a:off x="-1796858" y="3026048"/>
            <a:ext cx="4865820" cy="1083860"/>
          </a:xfrm>
        </p:spPr>
        <p:txBody>
          <a:bodyPr/>
          <a:lstStyle/>
          <a:p>
            <a:r>
              <a:rPr lang="mi-NZ" dirty="0"/>
              <a:t>Different perspectives</a:t>
            </a:r>
            <a:endParaRPr lang="en-NZ" dirty="0"/>
          </a:p>
        </p:txBody>
      </p:sp>
      <p:sp>
        <p:nvSpPr>
          <p:cNvPr id="10" name="TextBox 9">
            <a:extLst>
              <a:ext uri="{FF2B5EF4-FFF2-40B4-BE49-F238E27FC236}">
                <a16:creationId xmlns:a16="http://schemas.microsoft.com/office/drawing/2014/main" id="{3566F8B2-ABF1-C9E2-E716-AF4D596672B1}"/>
              </a:ext>
            </a:extLst>
          </p:cNvPr>
          <p:cNvSpPr txBox="1"/>
          <p:nvPr/>
        </p:nvSpPr>
        <p:spPr>
          <a:xfrm>
            <a:off x="94122" y="6360101"/>
            <a:ext cx="2902575" cy="307777"/>
          </a:xfrm>
          <a:prstGeom prst="rect">
            <a:avLst/>
          </a:prstGeom>
          <a:noFill/>
        </p:spPr>
        <p:txBody>
          <a:bodyPr wrap="square" rtlCol="0">
            <a:spAutoFit/>
          </a:bodyPr>
          <a:lstStyle/>
          <a:p>
            <a:r>
              <a:rPr lang="mi-NZ" sz="1400" dirty="0">
                <a:solidFill>
                  <a:schemeClr val="bg1"/>
                </a:solidFill>
              </a:rPr>
              <a:t>melanienewfield@outlook.com</a:t>
            </a:r>
            <a:endParaRPr lang="en-NZ" sz="1400" dirty="0">
              <a:solidFill>
                <a:schemeClr val="bg1"/>
              </a:solidFill>
            </a:endParaRPr>
          </a:p>
        </p:txBody>
      </p:sp>
      <p:sp>
        <p:nvSpPr>
          <p:cNvPr id="7" name="Freeform: Shape 6">
            <a:extLst>
              <a:ext uri="{FF2B5EF4-FFF2-40B4-BE49-F238E27FC236}">
                <a16:creationId xmlns:a16="http://schemas.microsoft.com/office/drawing/2014/main" id="{C27889E2-F463-B695-0A57-5233EADEA1BD}"/>
              </a:ext>
            </a:extLst>
          </p:cNvPr>
          <p:cNvSpPr/>
          <p:nvPr/>
        </p:nvSpPr>
        <p:spPr>
          <a:xfrm>
            <a:off x="4192187" y="2808022"/>
            <a:ext cx="1521626" cy="1208905"/>
          </a:xfrm>
          <a:custGeom>
            <a:avLst/>
            <a:gdLst>
              <a:gd name="connsiteX0" fmla="*/ 0 w 1208905"/>
              <a:gd name="connsiteY0" fmla="*/ 525874 h 1051747"/>
              <a:gd name="connsiteX1" fmla="*/ 262937 w 1208905"/>
              <a:gd name="connsiteY1" fmla="*/ 0 h 1051747"/>
              <a:gd name="connsiteX2" fmla="*/ 945968 w 1208905"/>
              <a:gd name="connsiteY2" fmla="*/ 0 h 1051747"/>
              <a:gd name="connsiteX3" fmla="*/ 1208905 w 1208905"/>
              <a:gd name="connsiteY3" fmla="*/ 525874 h 1051747"/>
              <a:gd name="connsiteX4" fmla="*/ 945968 w 1208905"/>
              <a:gd name="connsiteY4" fmla="*/ 1051747 h 1051747"/>
              <a:gd name="connsiteX5" fmla="*/ 262937 w 1208905"/>
              <a:gd name="connsiteY5" fmla="*/ 1051747 h 1051747"/>
              <a:gd name="connsiteX6" fmla="*/ 0 w 1208905"/>
              <a:gd name="connsiteY6" fmla="*/ 525874 h 1051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8905" h="1051747">
                <a:moveTo>
                  <a:pt x="604452" y="0"/>
                </a:moveTo>
                <a:lnTo>
                  <a:pt x="1208905" y="228755"/>
                </a:lnTo>
                <a:lnTo>
                  <a:pt x="1208905" y="822992"/>
                </a:lnTo>
                <a:lnTo>
                  <a:pt x="604452" y="1051747"/>
                </a:lnTo>
                <a:lnTo>
                  <a:pt x="0" y="822992"/>
                </a:lnTo>
                <a:lnTo>
                  <a:pt x="0" y="228755"/>
                </a:lnTo>
                <a:lnTo>
                  <a:pt x="604452"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3897" tIns="188388" rIns="163897" bIns="188388" numCol="1" spcCol="1270" anchor="ctr" anchorCtr="0">
            <a:noAutofit/>
          </a:bodyPr>
          <a:lstStyle/>
          <a:p>
            <a:pPr algn="ctr" defTabSz="1600200">
              <a:lnSpc>
                <a:spcPct val="90000"/>
              </a:lnSpc>
              <a:spcBef>
                <a:spcPct val="0"/>
              </a:spcBef>
              <a:spcAft>
                <a:spcPct val="35000"/>
              </a:spcAft>
            </a:pPr>
            <a:r>
              <a:rPr lang="en-NZ" dirty="0"/>
              <a:t>Informed</a:t>
            </a:r>
          </a:p>
        </p:txBody>
      </p:sp>
      <p:sp>
        <p:nvSpPr>
          <p:cNvPr id="18" name="Content Placeholder 4">
            <a:extLst>
              <a:ext uri="{FF2B5EF4-FFF2-40B4-BE49-F238E27FC236}">
                <a16:creationId xmlns:a16="http://schemas.microsoft.com/office/drawing/2014/main" id="{41C724A6-98F3-826E-0E7D-77B8356A7F35}"/>
              </a:ext>
            </a:extLst>
          </p:cNvPr>
          <p:cNvSpPr txBox="1">
            <a:spLocks/>
          </p:cNvSpPr>
          <p:nvPr/>
        </p:nvSpPr>
        <p:spPr>
          <a:xfrm>
            <a:off x="1803813" y="487569"/>
            <a:ext cx="6651074" cy="1027121"/>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200"/>
              </a:spcAft>
              <a:buNone/>
            </a:pPr>
            <a:r>
              <a:rPr lang="en-NZ" sz="1800" i="1" dirty="0">
                <a:effectLst/>
                <a:latin typeface="Calibri" panose="020F0502020204030204" pitchFamily="34" charset="0"/>
                <a:ea typeface="Calibri" panose="020F0502020204030204" pitchFamily="34" charset="0"/>
                <a:cs typeface="Times New Roman" panose="02020603050405020304" pitchFamily="18" charset="0"/>
              </a:rPr>
              <a:t>while we like to all sit there and think that we are making evidence-based decisions, I think there’s probably a lot of variation and in what constitutes that evidence </a:t>
            </a:r>
            <a:r>
              <a:rPr lang="en-NZ" sz="1800" dirty="0">
                <a:effectLst/>
                <a:latin typeface="Calibri" panose="020F0502020204030204" pitchFamily="34" charset="0"/>
                <a:ea typeface="Calibri" panose="020F0502020204030204" pitchFamily="34" charset="0"/>
                <a:cs typeface="Times New Roman" panose="02020603050405020304" pitchFamily="18" charset="0"/>
              </a:rPr>
              <a:t>(local government participant)</a:t>
            </a:r>
            <a:endParaRPr lang="en-NZ" sz="2400" dirty="0"/>
          </a:p>
        </p:txBody>
      </p:sp>
    </p:spTree>
    <p:extLst>
      <p:ext uri="{BB962C8B-B14F-4D97-AF65-F5344CB8AC3E}">
        <p14:creationId xmlns:p14="http://schemas.microsoft.com/office/powerpoint/2010/main" val="3986530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068C5EC-D959-4554-B132-F5F9A87161DD}"/>
              </a:ext>
            </a:extLst>
          </p:cNvPr>
          <p:cNvSpPr>
            <a:spLocks noGrp="1"/>
          </p:cNvSpPr>
          <p:nvPr>
            <p:ph type="title"/>
          </p:nvPr>
        </p:nvSpPr>
        <p:spPr>
          <a:xfrm rot="16200000">
            <a:off x="-1796858" y="3026048"/>
            <a:ext cx="4865820" cy="1083860"/>
          </a:xfrm>
        </p:spPr>
        <p:txBody>
          <a:bodyPr/>
          <a:lstStyle/>
          <a:p>
            <a:r>
              <a:rPr lang="mi-NZ" dirty="0"/>
              <a:t>Different perspectives</a:t>
            </a:r>
            <a:endParaRPr lang="en-NZ" dirty="0"/>
          </a:p>
        </p:txBody>
      </p:sp>
      <p:sp>
        <p:nvSpPr>
          <p:cNvPr id="10" name="TextBox 9">
            <a:extLst>
              <a:ext uri="{FF2B5EF4-FFF2-40B4-BE49-F238E27FC236}">
                <a16:creationId xmlns:a16="http://schemas.microsoft.com/office/drawing/2014/main" id="{3566F8B2-ABF1-C9E2-E716-AF4D596672B1}"/>
              </a:ext>
            </a:extLst>
          </p:cNvPr>
          <p:cNvSpPr txBox="1"/>
          <p:nvPr/>
        </p:nvSpPr>
        <p:spPr>
          <a:xfrm>
            <a:off x="94122" y="6360101"/>
            <a:ext cx="2902575" cy="307777"/>
          </a:xfrm>
          <a:prstGeom prst="rect">
            <a:avLst/>
          </a:prstGeom>
          <a:noFill/>
        </p:spPr>
        <p:txBody>
          <a:bodyPr wrap="square" rtlCol="0">
            <a:spAutoFit/>
          </a:bodyPr>
          <a:lstStyle/>
          <a:p>
            <a:r>
              <a:rPr lang="mi-NZ" sz="1400" dirty="0">
                <a:solidFill>
                  <a:schemeClr val="bg1"/>
                </a:solidFill>
              </a:rPr>
              <a:t>melanienewfield@outlook.com</a:t>
            </a:r>
            <a:endParaRPr lang="en-NZ" sz="1400" dirty="0">
              <a:solidFill>
                <a:schemeClr val="bg1"/>
              </a:solidFill>
            </a:endParaRPr>
          </a:p>
        </p:txBody>
      </p:sp>
      <p:sp>
        <p:nvSpPr>
          <p:cNvPr id="7" name="Freeform: Shape 6">
            <a:extLst>
              <a:ext uri="{FF2B5EF4-FFF2-40B4-BE49-F238E27FC236}">
                <a16:creationId xmlns:a16="http://schemas.microsoft.com/office/drawing/2014/main" id="{C27889E2-F463-B695-0A57-5233EADEA1BD}"/>
              </a:ext>
            </a:extLst>
          </p:cNvPr>
          <p:cNvSpPr/>
          <p:nvPr/>
        </p:nvSpPr>
        <p:spPr>
          <a:xfrm>
            <a:off x="4192187" y="2808022"/>
            <a:ext cx="1521626" cy="1208905"/>
          </a:xfrm>
          <a:custGeom>
            <a:avLst/>
            <a:gdLst>
              <a:gd name="connsiteX0" fmla="*/ 0 w 1208905"/>
              <a:gd name="connsiteY0" fmla="*/ 525874 h 1051747"/>
              <a:gd name="connsiteX1" fmla="*/ 262937 w 1208905"/>
              <a:gd name="connsiteY1" fmla="*/ 0 h 1051747"/>
              <a:gd name="connsiteX2" fmla="*/ 945968 w 1208905"/>
              <a:gd name="connsiteY2" fmla="*/ 0 h 1051747"/>
              <a:gd name="connsiteX3" fmla="*/ 1208905 w 1208905"/>
              <a:gd name="connsiteY3" fmla="*/ 525874 h 1051747"/>
              <a:gd name="connsiteX4" fmla="*/ 945968 w 1208905"/>
              <a:gd name="connsiteY4" fmla="*/ 1051747 h 1051747"/>
              <a:gd name="connsiteX5" fmla="*/ 262937 w 1208905"/>
              <a:gd name="connsiteY5" fmla="*/ 1051747 h 1051747"/>
              <a:gd name="connsiteX6" fmla="*/ 0 w 1208905"/>
              <a:gd name="connsiteY6" fmla="*/ 525874 h 1051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8905" h="1051747">
                <a:moveTo>
                  <a:pt x="604452" y="0"/>
                </a:moveTo>
                <a:lnTo>
                  <a:pt x="1208905" y="228755"/>
                </a:lnTo>
                <a:lnTo>
                  <a:pt x="1208905" y="822992"/>
                </a:lnTo>
                <a:lnTo>
                  <a:pt x="604452" y="1051747"/>
                </a:lnTo>
                <a:lnTo>
                  <a:pt x="0" y="822992"/>
                </a:lnTo>
                <a:lnTo>
                  <a:pt x="0" y="228755"/>
                </a:lnTo>
                <a:lnTo>
                  <a:pt x="604452"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3897" tIns="188388" rIns="163897" bIns="188388" numCol="1" spcCol="1270" anchor="ctr" anchorCtr="0">
            <a:noAutofit/>
          </a:bodyPr>
          <a:lstStyle/>
          <a:p>
            <a:pPr algn="ctr" defTabSz="1600200">
              <a:lnSpc>
                <a:spcPct val="90000"/>
              </a:lnSpc>
              <a:spcBef>
                <a:spcPct val="0"/>
              </a:spcBef>
              <a:spcAft>
                <a:spcPct val="35000"/>
              </a:spcAft>
            </a:pPr>
            <a:r>
              <a:rPr lang="en-NZ" dirty="0"/>
              <a:t>Informed</a:t>
            </a:r>
          </a:p>
        </p:txBody>
      </p:sp>
      <p:sp>
        <p:nvSpPr>
          <p:cNvPr id="9" name="TextBox 8">
            <a:extLst>
              <a:ext uri="{FF2B5EF4-FFF2-40B4-BE49-F238E27FC236}">
                <a16:creationId xmlns:a16="http://schemas.microsoft.com/office/drawing/2014/main" id="{94817131-27F6-7FAE-9841-3ECCAB7A6D82}"/>
              </a:ext>
            </a:extLst>
          </p:cNvPr>
          <p:cNvSpPr txBox="1"/>
          <p:nvPr/>
        </p:nvSpPr>
        <p:spPr>
          <a:xfrm>
            <a:off x="5778110" y="1627911"/>
            <a:ext cx="4033769" cy="646331"/>
          </a:xfrm>
          <a:prstGeom prst="rect">
            <a:avLst/>
          </a:prstGeom>
          <a:noFill/>
        </p:spPr>
        <p:txBody>
          <a:bodyPr wrap="square">
            <a:spAutoFit/>
          </a:bodyPr>
          <a:lstStyle/>
          <a:p>
            <a:r>
              <a:rPr lang="en-NZ" sz="1800" i="1" dirty="0">
                <a:effectLst/>
                <a:latin typeface="Calibri" panose="020F0502020204030204" pitchFamily="34" charset="0"/>
                <a:ea typeface="Times New Roman" panose="02020603050405020304" pitchFamily="18" charset="0"/>
                <a:cs typeface="Times New Roman" panose="02020603050405020304" pitchFamily="18" charset="0"/>
              </a:rPr>
              <a:t>the available information you have on the day </a:t>
            </a:r>
            <a:r>
              <a:rPr lang="en-NZ" sz="1800" dirty="0">
                <a:effectLst/>
                <a:latin typeface="Calibri" panose="020F0502020204030204" pitchFamily="34" charset="0"/>
                <a:ea typeface="Calibri" panose="020F0502020204030204" pitchFamily="34" charset="0"/>
                <a:cs typeface="Times New Roman" panose="02020603050405020304" pitchFamily="18" charset="0"/>
              </a:rPr>
              <a:t>(industry participant )</a:t>
            </a:r>
            <a:endParaRPr lang="en-NZ" sz="2400" dirty="0"/>
          </a:p>
        </p:txBody>
      </p:sp>
      <p:sp>
        <p:nvSpPr>
          <p:cNvPr id="18" name="Content Placeholder 4">
            <a:extLst>
              <a:ext uri="{FF2B5EF4-FFF2-40B4-BE49-F238E27FC236}">
                <a16:creationId xmlns:a16="http://schemas.microsoft.com/office/drawing/2014/main" id="{41C724A6-98F3-826E-0E7D-77B8356A7F35}"/>
              </a:ext>
            </a:extLst>
          </p:cNvPr>
          <p:cNvSpPr txBox="1">
            <a:spLocks/>
          </p:cNvSpPr>
          <p:nvPr/>
        </p:nvSpPr>
        <p:spPr>
          <a:xfrm>
            <a:off x="1803813" y="487569"/>
            <a:ext cx="6651074" cy="1027121"/>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200"/>
              </a:spcAft>
              <a:buNone/>
            </a:pPr>
            <a:r>
              <a:rPr lang="en-NZ" sz="1800" i="1" dirty="0">
                <a:effectLst/>
                <a:latin typeface="Calibri" panose="020F0502020204030204" pitchFamily="34" charset="0"/>
                <a:ea typeface="Calibri" panose="020F0502020204030204" pitchFamily="34" charset="0"/>
                <a:cs typeface="Times New Roman" panose="02020603050405020304" pitchFamily="18" charset="0"/>
              </a:rPr>
              <a:t>while we like to all sit there and think that we are making evidence-based decisions, I think there’s probably a lot of variation and in what constitutes that evidence </a:t>
            </a:r>
            <a:r>
              <a:rPr lang="en-NZ" sz="1800" dirty="0">
                <a:effectLst/>
                <a:latin typeface="Calibri" panose="020F0502020204030204" pitchFamily="34" charset="0"/>
                <a:ea typeface="Calibri" panose="020F0502020204030204" pitchFamily="34" charset="0"/>
                <a:cs typeface="Times New Roman" panose="02020603050405020304" pitchFamily="18" charset="0"/>
              </a:rPr>
              <a:t>(local government participant)</a:t>
            </a:r>
            <a:endParaRPr lang="en-NZ" sz="2400" dirty="0"/>
          </a:p>
        </p:txBody>
      </p:sp>
      <p:sp>
        <p:nvSpPr>
          <p:cNvPr id="2" name="TextBox 1">
            <a:extLst>
              <a:ext uri="{FF2B5EF4-FFF2-40B4-BE49-F238E27FC236}">
                <a16:creationId xmlns:a16="http://schemas.microsoft.com/office/drawing/2014/main" id="{E1EAAEE0-0A8B-261F-CBD7-49D39B0A1A0A}"/>
              </a:ext>
            </a:extLst>
          </p:cNvPr>
          <p:cNvSpPr txBox="1"/>
          <p:nvPr/>
        </p:nvSpPr>
        <p:spPr>
          <a:xfrm>
            <a:off x="1230992" y="4940927"/>
            <a:ext cx="5467982" cy="369332"/>
          </a:xfrm>
          <a:prstGeom prst="rect">
            <a:avLst/>
          </a:prstGeom>
          <a:noFill/>
        </p:spPr>
        <p:txBody>
          <a:bodyPr wrap="square">
            <a:spAutoFit/>
          </a:bodyPr>
          <a:lstStyle/>
          <a:p>
            <a:r>
              <a:rPr lang="en-NZ" sz="1800" i="1" dirty="0">
                <a:effectLst/>
                <a:latin typeface="Calibri" panose="020F0502020204030204" pitchFamily="34" charset="0"/>
                <a:ea typeface="Calibri" panose="020F0502020204030204" pitchFamily="34" charset="0"/>
                <a:cs typeface="Times New Roman" panose="02020603050405020304" pitchFamily="18" charset="0"/>
              </a:rPr>
              <a:t>our wider indigenous communities </a:t>
            </a:r>
            <a:r>
              <a:rPr lang="en-NZ" sz="1800" dirty="0">
                <a:effectLst/>
                <a:latin typeface="Calibri" panose="020F0502020204030204" pitchFamily="34" charset="0"/>
                <a:ea typeface="Calibri" panose="020F0502020204030204" pitchFamily="34" charset="0"/>
                <a:cs typeface="Times New Roman" panose="02020603050405020304" pitchFamily="18" charset="0"/>
              </a:rPr>
              <a:t>(Māori participant)</a:t>
            </a:r>
            <a:endParaRPr lang="en-NZ" sz="2400" dirty="0"/>
          </a:p>
        </p:txBody>
      </p:sp>
      <p:sp>
        <p:nvSpPr>
          <p:cNvPr id="5" name="TextBox 4">
            <a:extLst>
              <a:ext uri="{FF2B5EF4-FFF2-40B4-BE49-F238E27FC236}">
                <a16:creationId xmlns:a16="http://schemas.microsoft.com/office/drawing/2014/main" id="{6AF4A491-1D72-CD84-30C9-F6E9E1CA1F4F}"/>
              </a:ext>
            </a:extLst>
          </p:cNvPr>
          <p:cNvSpPr txBox="1"/>
          <p:nvPr/>
        </p:nvSpPr>
        <p:spPr>
          <a:xfrm>
            <a:off x="1204517" y="1677426"/>
            <a:ext cx="3321130" cy="1200329"/>
          </a:xfrm>
          <a:prstGeom prst="rect">
            <a:avLst/>
          </a:prstGeom>
          <a:noFill/>
        </p:spPr>
        <p:txBody>
          <a:bodyPr wrap="square">
            <a:spAutoFit/>
          </a:bodyPr>
          <a:lstStyle/>
          <a:p>
            <a:r>
              <a:rPr lang="en-NZ" sz="1800" i="1" dirty="0">
                <a:effectLst/>
                <a:latin typeface="Calibri" panose="020F0502020204030204" pitchFamily="34" charset="0"/>
                <a:ea typeface="Calibri" panose="020F0502020204030204" pitchFamily="34" charset="0"/>
                <a:cs typeface="Times New Roman" panose="02020603050405020304" pitchFamily="18" charset="0"/>
              </a:rPr>
              <a:t>the information that is important to assess and not all the noise that can be around it </a:t>
            </a:r>
            <a:r>
              <a:rPr lang="en-NZ" sz="1800" dirty="0">
                <a:effectLst/>
                <a:latin typeface="Calibri" panose="020F0502020204030204" pitchFamily="34" charset="0"/>
                <a:ea typeface="Calibri" panose="020F0502020204030204" pitchFamily="34" charset="0"/>
                <a:cs typeface="Times New Roman" panose="02020603050405020304" pitchFamily="18" charset="0"/>
              </a:rPr>
              <a:t>(central government participant)</a:t>
            </a:r>
            <a:endParaRPr lang="en-NZ" dirty="0"/>
          </a:p>
        </p:txBody>
      </p:sp>
      <p:sp>
        <p:nvSpPr>
          <p:cNvPr id="8" name="TextBox 7">
            <a:extLst>
              <a:ext uri="{FF2B5EF4-FFF2-40B4-BE49-F238E27FC236}">
                <a16:creationId xmlns:a16="http://schemas.microsoft.com/office/drawing/2014/main" id="{0360494A-6135-A68E-37C7-4C3B27086C2F}"/>
              </a:ext>
            </a:extLst>
          </p:cNvPr>
          <p:cNvSpPr txBox="1"/>
          <p:nvPr/>
        </p:nvSpPr>
        <p:spPr>
          <a:xfrm>
            <a:off x="1058517" y="3250891"/>
            <a:ext cx="2990022" cy="923330"/>
          </a:xfrm>
          <a:prstGeom prst="rect">
            <a:avLst/>
          </a:prstGeom>
          <a:noFill/>
        </p:spPr>
        <p:txBody>
          <a:bodyPr wrap="square">
            <a:spAutoFit/>
          </a:bodyPr>
          <a:lstStyle/>
          <a:p>
            <a:r>
              <a:rPr lang="en-NZ" sz="1800" i="1" dirty="0">
                <a:effectLst/>
                <a:latin typeface="Calibri" panose="020F0502020204030204" pitchFamily="34" charset="0"/>
                <a:ea typeface="Calibri" panose="020F0502020204030204" pitchFamily="34" charset="0"/>
                <a:cs typeface="Times New Roman" panose="02020603050405020304" pitchFamily="18" charset="0"/>
              </a:rPr>
              <a:t>decisions based on science </a:t>
            </a:r>
            <a:r>
              <a:rPr lang="en-NZ" sz="1800" dirty="0">
                <a:effectLst/>
                <a:latin typeface="Calibri" panose="020F0502020204030204" pitchFamily="34" charset="0"/>
                <a:ea typeface="Calibri" panose="020F0502020204030204" pitchFamily="34" charset="0"/>
                <a:cs typeface="Times New Roman" panose="02020603050405020304" pitchFamily="18" charset="0"/>
              </a:rPr>
              <a:t>(infrastructure organisation participant)</a:t>
            </a:r>
            <a:endParaRPr lang="en-NZ" dirty="0"/>
          </a:p>
        </p:txBody>
      </p:sp>
      <p:sp>
        <p:nvSpPr>
          <p:cNvPr id="12" name="TextBox 11">
            <a:extLst>
              <a:ext uri="{FF2B5EF4-FFF2-40B4-BE49-F238E27FC236}">
                <a16:creationId xmlns:a16="http://schemas.microsoft.com/office/drawing/2014/main" id="{A9BA6072-F7A9-F051-98C5-7B47D3396A00}"/>
              </a:ext>
            </a:extLst>
          </p:cNvPr>
          <p:cNvSpPr txBox="1"/>
          <p:nvPr/>
        </p:nvSpPr>
        <p:spPr>
          <a:xfrm>
            <a:off x="6006215" y="2604560"/>
            <a:ext cx="3014204" cy="646331"/>
          </a:xfrm>
          <a:prstGeom prst="rect">
            <a:avLst/>
          </a:prstGeom>
          <a:noFill/>
        </p:spPr>
        <p:txBody>
          <a:bodyPr wrap="square">
            <a:spAutoFit/>
          </a:bodyPr>
          <a:lstStyle/>
          <a:p>
            <a:r>
              <a:rPr lang="en-NZ" sz="1800" i="1" dirty="0">
                <a:effectLst/>
                <a:latin typeface="Calibri" panose="020F0502020204030204" pitchFamily="34" charset="0"/>
                <a:ea typeface="Calibri" panose="020F0502020204030204" pitchFamily="34" charset="0"/>
                <a:cs typeface="Times New Roman" panose="02020603050405020304" pitchFamily="18" charset="0"/>
              </a:rPr>
              <a:t>kaitiaki observations </a:t>
            </a:r>
            <a:r>
              <a:rPr lang="en-NZ" sz="1800" dirty="0">
                <a:effectLst/>
                <a:latin typeface="Calibri" panose="020F0502020204030204" pitchFamily="34" charset="0"/>
                <a:ea typeface="Calibri" panose="020F0502020204030204" pitchFamily="34" charset="0"/>
                <a:cs typeface="Times New Roman" panose="02020603050405020304" pitchFamily="18" charset="0"/>
              </a:rPr>
              <a:t>(Māori participant)</a:t>
            </a:r>
            <a:r>
              <a:rPr lang="en-NZ" sz="1800" i="1" dirty="0">
                <a:effectLst/>
                <a:latin typeface="Calibri" panose="020F0502020204030204" pitchFamily="34" charset="0"/>
                <a:ea typeface="Calibri" panose="020F0502020204030204" pitchFamily="34" charset="0"/>
                <a:cs typeface="Times New Roman" panose="02020603050405020304" pitchFamily="18" charset="0"/>
              </a:rPr>
              <a:t> </a:t>
            </a:r>
            <a:endParaRPr lang="en-NZ" dirty="0"/>
          </a:p>
        </p:txBody>
      </p:sp>
      <p:sp>
        <p:nvSpPr>
          <p:cNvPr id="14" name="TextBox 13">
            <a:extLst>
              <a:ext uri="{FF2B5EF4-FFF2-40B4-BE49-F238E27FC236}">
                <a16:creationId xmlns:a16="http://schemas.microsoft.com/office/drawing/2014/main" id="{543BCE0F-C538-81FF-E75A-185E3A60CBE5}"/>
              </a:ext>
            </a:extLst>
          </p:cNvPr>
          <p:cNvSpPr txBox="1"/>
          <p:nvPr/>
        </p:nvSpPr>
        <p:spPr>
          <a:xfrm>
            <a:off x="6446683" y="3605234"/>
            <a:ext cx="2696621" cy="646331"/>
          </a:xfrm>
          <a:prstGeom prst="rect">
            <a:avLst/>
          </a:prstGeom>
          <a:noFill/>
        </p:spPr>
        <p:txBody>
          <a:bodyPr wrap="square">
            <a:spAutoFit/>
          </a:bodyPr>
          <a:lstStyle/>
          <a:p>
            <a:r>
              <a:rPr lang="en-NZ" sz="1800" i="1" dirty="0">
                <a:effectLst/>
                <a:latin typeface="Calibri" panose="020F0502020204030204" pitchFamily="34" charset="0"/>
                <a:ea typeface="Calibri" panose="020F0502020204030204" pitchFamily="34" charset="0"/>
                <a:cs typeface="Times New Roman" panose="02020603050405020304" pitchFamily="18" charset="0"/>
              </a:rPr>
              <a:t>sound mātauranga Māori </a:t>
            </a:r>
            <a:r>
              <a:rPr lang="en-NZ" sz="1800" dirty="0">
                <a:effectLst/>
                <a:latin typeface="Calibri" panose="020F0502020204030204" pitchFamily="34" charset="0"/>
                <a:ea typeface="Calibri" panose="020F0502020204030204" pitchFamily="34" charset="0"/>
                <a:cs typeface="Times New Roman" panose="02020603050405020304" pitchFamily="18" charset="0"/>
              </a:rPr>
              <a:t>(advisory group report)</a:t>
            </a:r>
            <a:endParaRPr lang="en-NZ" dirty="0"/>
          </a:p>
        </p:txBody>
      </p:sp>
      <p:sp>
        <p:nvSpPr>
          <p:cNvPr id="16" name="TextBox 15">
            <a:extLst>
              <a:ext uri="{FF2B5EF4-FFF2-40B4-BE49-F238E27FC236}">
                <a16:creationId xmlns:a16="http://schemas.microsoft.com/office/drawing/2014/main" id="{CBF19DDF-81B9-2D14-D736-4853A9E9BDD6}"/>
              </a:ext>
            </a:extLst>
          </p:cNvPr>
          <p:cNvSpPr txBox="1"/>
          <p:nvPr/>
        </p:nvSpPr>
        <p:spPr>
          <a:xfrm>
            <a:off x="2553528" y="4336957"/>
            <a:ext cx="4953000" cy="369332"/>
          </a:xfrm>
          <a:prstGeom prst="rect">
            <a:avLst/>
          </a:prstGeom>
          <a:noFill/>
        </p:spPr>
        <p:txBody>
          <a:bodyPr wrap="square">
            <a:spAutoFit/>
          </a:bodyPr>
          <a:lstStyle/>
          <a:p>
            <a:r>
              <a:rPr lang="en-NZ" sz="1800" i="1" dirty="0">
                <a:effectLst/>
                <a:latin typeface="Calibri" panose="020F0502020204030204" pitchFamily="34" charset="0"/>
                <a:ea typeface="Calibri" panose="020F0502020204030204" pitchFamily="34" charset="0"/>
                <a:cs typeface="Times New Roman" panose="02020603050405020304" pitchFamily="18" charset="0"/>
              </a:rPr>
              <a:t>risk assessments </a:t>
            </a:r>
            <a:r>
              <a:rPr lang="en-NZ" sz="1800" dirty="0">
                <a:effectLst/>
                <a:latin typeface="Calibri" panose="020F0502020204030204" pitchFamily="34" charset="0"/>
                <a:ea typeface="Calibri" panose="020F0502020204030204" pitchFamily="34" charset="0"/>
                <a:cs typeface="Times New Roman" panose="02020603050405020304" pitchFamily="18" charset="0"/>
              </a:rPr>
              <a:t>(central government participant)</a:t>
            </a:r>
            <a:endParaRPr lang="en-NZ" dirty="0"/>
          </a:p>
        </p:txBody>
      </p:sp>
    </p:spTree>
    <p:extLst>
      <p:ext uri="{BB962C8B-B14F-4D97-AF65-F5344CB8AC3E}">
        <p14:creationId xmlns:p14="http://schemas.microsoft.com/office/powerpoint/2010/main" val="28122121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068C5EC-D959-4554-B132-F5F9A87161DD}"/>
              </a:ext>
            </a:extLst>
          </p:cNvPr>
          <p:cNvSpPr>
            <a:spLocks noGrp="1"/>
          </p:cNvSpPr>
          <p:nvPr>
            <p:ph type="title"/>
          </p:nvPr>
        </p:nvSpPr>
        <p:spPr>
          <a:xfrm rot="16200000">
            <a:off x="-1796858" y="3026048"/>
            <a:ext cx="4865820" cy="1083860"/>
          </a:xfrm>
        </p:spPr>
        <p:txBody>
          <a:bodyPr/>
          <a:lstStyle/>
          <a:p>
            <a:r>
              <a:rPr lang="mi-NZ" dirty="0"/>
              <a:t>Different perspectives</a:t>
            </a:r>
            <a:endParaRPr lang="en-NZ" dirty="0"/>
          </a:p>
        </p:txBody>
      </p:sp>
      <p:sp>
        <p:nvSpPr>
          <p:cNvPr id="10" name="TextBox 9">
            <a:extLst>
              <a:ext uri="{FF2B5EF4-FFF2-40B4-BE49-F238E27FC236}">
                <a16:creationId xmlns:a16="http://schemas.microsoft.com/office/drawing/2014/main" id="{3566F8B2-ABF1-C9E2-E716-AF4D596672B1}"/>
              </a:ext>
            </a:extLst>
          </p:cNvPr>
          <p:cNvSpPr txBox="1"/>
          <p:nvPr/>
        </p:nvSpPr>
        <p:spPr>
          <a:xfrm>
            <a:off x="94122" y="6360101"/>
            <a:ext cx="2902575" cy="307777"/>
          </a:xfrm>
          <a:prstGeom prst="rect">
            <a:avLst/>
          </a:prstGeom>
          <a:noFill/>
        </p:spPr>
        <p:txBody>
          <a:bodyPr wrap="square" rtlCol="0">
            <a:spAutoFit/>
          </a:bodyPr>
          <a:lstStyle/>
          <a:p>
            <a:r>
              <a:rPr lang="mi-NZ" sz="1400" dirty="0">
                <a:solidFill>
                  <a:schemeClr val="bg1"/>
                </a:solidFill>
              </a:rPr>
              <a:t>melanienewfield@outlook.com</a:t>
            </a:r>
            <a:endParaRPr lang="en-NZ" sz="1400" dirty="0">
              <a:solidFill>
                <a:schemeClr val="bg1"/>
              </a:solidFill>
            </a:endParaRPr>
          </a:p>
        </p:txBody>
      </p:sp>
      <p:sp>
        <p:nvSpPr>
          <p:cNvPr id="7" name="Freeform: Shape 6">
            <a:extLst>
              <a:ext uri="{FF2B5EF4-FFF2-40B4-BE49-F238E27FC236}">
                <a16:creationId xmlns:a16="http://schemas.microsoft.com/office/drawing/2014/main" id="{C27889E2-F463-B695-0A57-5233EADEA1BD}"/>
              </a:ext>
            </a:extLst>
          </p:cNvPr>
          <p:cNvSpPr/>
          <p:nvPr/>
        </p:nvSpPr>
        <p:spPr>
          <a:xfrm>
            <a:off x="4192187" y="2808022"/>
            <a:ext cx="1521626" cy="1208905"/>
          </a:xfrm>
          <a:custGeom>
            <a:avLst/>
            <a:gdLst>
              <a:gd name="connsiteX0" fmla="*/ 0 w 1208905"/>
              <a:gd name="connsiteY0" fmla="*/ 525874 h 1051747"/>
              <a:gd name="connsiteX1" fmla="*/ 262937 w 1208905"/>
              <a:gd name="connsiteY1" fmla="*/ 0 h 1051747"/>
              <a:gd name="connsiteX2" fmla="*/ 945968 w 1208905"/>
              <a:gd name="connsiteY2" fmla="*/ 0 h 1051747"/>
              <a:gd name="connsiteX3" fmla="*/ 1208905 w 1208905"/>
              <a:gd name="connsiteY3" fmla="*/ 525874 h 1051747"/>
              <a:gd name="connsiteX4" fmla="*/ 945968 w 1208905"/>
              <a:gd name="connsiteY4" fmla="*/ 1051747 h 1051747"/>
              <a:gd name="connsiteX5" fmla="*/ 262937 w 1208905"/>
              <a:gd name="connsiteY5" fmla="*/ 1051747 h 1051747"/>
              <a:gd name="connsiteX6" fmla="*/ 0 w 1208905"/>
              <a:gd name="connsiteY6" fmla="*/ 525874 h 1051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8905" h="1051747">
                <a:moveTo>
                  <a:pt x="604452" y="0"/>
                </a:moveTo>
                <a:lnTo>
                  <a:pt x="1208905" y="228755"/>
                </a:lnTo>
                <a:lnTo>
                  <a:pt x="1208905" y="822992"/>
                </a:lnTo>
                <a:lnTo>
                  <a:pt x="604452" y="1051747"/>
                </a:lnTo>
                <a:lnTo>
                  <a:pt x="0" y="822992"/>
                </a:lnTo>
                <a:lnTo>
                  <a:pt x="0" y="228755"/>
                </a:lnTo>
                <a:lnTo>
                  <a:pt x="604452"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3897" tIns="188388" rIns="163897" bIns="188388" numCol="1" spcCol="1270" anchor="ctr" anchorCtr="0">
            <a:noAutofit/>
          </a:bodyPr>
          <a:lstStyle/>
          <a:p>
            <a:pPr algn="ctr" defTabSz="1600200">
              <a:lnSpc>
                <a:spcPct val="90000"/>
              </a:lnSpc>
              <a:spcBef>
                <a:spcPct val="0"/>
              </a:spcBef>
              <a:spcAft>
                <a:spcPct val="35000"/>
              </a:spcAft>
            </a:pPr>
            <a:r>
              <a:rPr lang="en-NZ" dirty="0"/>
              <a:t>Informed</a:t>
            </a:r>
          </a:p>
        </p:txBody>
      </p:sp>
      <p:sp>
        <p:nvSpPr>
          <p:cNvPr id="18" name="Content Placeholder 4">
            <a:extLst>
              <a:ext uri="{FF2B5EF4-FFF2-40B4-BE49-F238E27FC236}">
                <a16:creationId xmlns:a16="http://schemas.microsoft.com/office/drawing/2014/main" id="{41C724A6-98F3-826E-0E7D-77B8356A7F35}"/>
              </a:ext>
            </a:extLst>
          </p:cNvPr>
          <p:cNvSpPr txBox="1">
            <a:spLocks/>
          </p:cNvSpPr>
          <p:nvPr/>
        </p:nvSpPr>
        <p:spPr>
          <a:xfrm>
            <a:off x="1803813" y="487569"/>
            <a:ext cx="6651074" cy="1027121"/>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200"/>
              </a:spcAft>
              <a:buNone/>
            </a:pPr>
            <a:r>
              <a:rPr lang="en-NZ" sz="1800" i="1" dirty="0">
                <a:effectLst/>
                <a:latin typeface="Calibri" panose="020F0502020204030204" pitchFamily="34" charset="0"/>
                <a:ea typeface="Calibri" panose="020F0502020204030204" pitchFamily="34" charset="0"/>
                <a:cs typeface="Times New Roman" panose="02020603050405020304" pitchFamily="18" charset="0"/>
              </a:rPr>
              <a:t>while we like to all sit there and think that we are making evidence-based decisions, I think there’s probably a lot of variation and in what constitutes that evidence </a:t>
            </a:r>
            <a:r>
              <a:rPr lang="en-NZ" sz="1800" dirty="0">
                <a:effectLst/>
                <a:latin typeface="Calibri" panose="020F0502020204030204" pitchFamily="34" charset="0"/>
                <a:ea typeface="Calibri" panose="020F0502020204030204" pitchFamily="34" charset="0"/>
                <a:cs typeface="Times New Roman" panose="02020603050405020304" pitchFamily="18" charset="0"/>
              </a:rPr>
              <a:t>(local government participant)</a:t>
            </a:r>
            <a:endParaRPr lang="en-NZ" sz="2400" dirty="0"/>
          </a:p>
        </p:txBody>
      </p:sp>
      <p:sp>
        <p:nvSpPr>
          <p:cNvPr id="8" name="TextBox 7">
            <a:extLst>
              <a:ext uri="{FF2B5EF4-FFF2-40B4-BE49-F238E27FC236}">
                <a16:creationId xmlns:a16="http://schemas.microsoft.com/office/drawing/2014/main" id="{0360494A-6135-A68E-37C7-4C3B27086C2F}"/>
              </a:ext>
            </a:extLst>
          </p:cNvPr>
          <p:cNvSpPr txBox="1"/>
          <p:nvPr/>
        </p:nvSpPr>
        <p:spPr>
          <a:xfrm>
            <a:off x="1202165" y="2026327"/>
            <a:ext cx="3475852" cy="369332"/>
          </a:xfrm>
          <a:prstGeom prst="rect">
            <a:avLst/>
          </a:prstGeom>
          <a:noFill/>
        </p:spPr>
        <p:txBody>
          <a:bodyPr wrap="square">
            <a:spAutoFit/>
          </a:bodyPr>
          <a:lstStyle/>
          <a:p>
            <a:r>
              <a:rPr lang="en-NZ" sz="1800" dirty="0">
                <a:effectLst/>
                <a:latin typeface="Calibri" panose="020F0502020204030204" pitchFamily="34" charset="0"/>
                <a:ea typeface="Calibri" panose="020F0502020204030204" pitchFamily="34" charset="0"/>
                <a:cs typeface="Times New Roman" panose="02020603050405020304" pitchFamily="18" charset="0"/>
              </a:rPr>
              <a:t>How much information is enough?</a:t>
            </a:r>
            <a:endParaRPr lang="en-NZ" dirty="0"/>
          </a:p>
        </p:txBody>
      </p:sp>
      <p:sp>
        <p:nvSpPr>
          <p:cNvPr id="4" name="TextBox 3">
            <a:extLst>
              <a:ext uri="{FF2B5EF4-FFF2-40B4-BE49-F238E27FC236}">
                <a16:creationId xmlns:a16="http://schemas.microsoft.com/office/drawing/2014/main" id="{AD0CB7BA-5C4D-3829-CFBC-7CEAE6C12410}"/>
              </a:ext>
            </a:extLst>
          </p:cNvPr>
          <p:cNvSpPr txBox="1"/>
          <p:nvPr/>
        </p:nvSpPr>
        <p:spPr>
          <a:xfrm>
            <a:off x="5902349" y="3946247"/>
            <a:ext cx="2990022" cy="646331"/>
          </a:xfrm>
          <a:prstGeom prst="rect">
            <a:avLst/>
          </a:prstGeom>
          <a:noFill/>
        </p:spPr>
        <p:txBody>
          <a:bodyPr wrap="square">
            <a:spAutoFit/>
          </a:bodyPr>
          <a:lstStyle/>
          <a:p>
            <a:r>
              <a:rPr lang="en-NZ" sz="1800" dirty="0">
                <a:effectLst/>
                <a:latin typeface="Calibri" panose="020F0502020204030204" pitchFamily="34" charset="0"/>
                <a:ea typeface="Calibri" panose="020F0502020204030204" pitchFamily="34" charset="0"/>
                <a:cs typeface="Times New Roman" panose="02020603050405020304" pitchFamily="18" charset="0"/>
              </a:rPr>
              <a:t>Who decides what is good information and what is not?</a:t>
            </a:r>
            <a:endParaRPr lang="en-NZ" dirty="0"/>
          </a:p>
        </p:txBody>
      </p:sp>
      <p:sp>
        <p:nvSpPr>
          <p:cNvPr id="6" name="TextBox 5">
            <a:extLst>
              <a:ext uri="{FF2B5EF4-FFF2-40B4-BE49-F238E27FC236}">
                <a16:creationId xmlns:a16="http://schemas.microsoft.com/office/drawing/2014/main" id="{7E8356B8-CE38-0C5E-313F-F35030EA6BF5}"/>
              </a:ext>
            </a:extLst>
          </p:cNvPr>
          <p:cNvSpPr txBox="1"/>
          <p:nvPr/>
        </p:nvSpPr>
        <p:spPr>
          <a:xfrm>
            <a:off x="6492071" y="2229616"/>
            <a:ext cx="2400300" cy="646331"/>
          </a:xfrm>
          <a:prstGeom prst="rect">
            <a:avLst/>
          </a:prstGeom>
          <a:noFill/>
        </p:spPr>
        <p:txBody>
          <a:bodyPr wrap="square">
            <a:spAutoFit/>
          </a:bodyPr>
          <a:lstStyle/>
          <a:p>
            <a:r>
              <a:rPr lang="en-NZ" sz="1800" dirty="0">
                <a:effectLst/>
                <a:latin typeface="Calibri" panose="020F0502020204030204" pitchFamily="34" charset="0"/>
                <a:ea typeface="Calibri" panose="020F0502020204030204" pitchFamily="34" charset="0"/>
                <a:cs typeface="Times New Roman" panose="02020603050405020304" pitchFamily="18" charset="0"/>
              </a:rPr>
              <a:t>Is more information always better?</a:t>
            </a:r>
            <a:endParaRPr lang="en-NZ" dirty="0"/>
          </a:p>
        </p:txBody>
      </p:sp>
      <p:sp>
        <p:nvSpPr>
          <p:cNvPr id="11" name="TextBox 10">
            <a:extLst>
              <a:ext uri="{FF2B5EF4-FFF2-40B4-BE49-F238E27FC236}">
                <a16:creationId xmlns:a16="http://schemas.microsoft.com/office/drawing/2014/main" id="{6774C8BB-D91E-8752-5844-8A488A2047F9}"/>
              </a:ext>
            </a:extLst>
          </p:cNvPr>
          <p:cNvSpPr txBox="1"/>
          <p:nvPr/>
        </p:nvSpPr>
        <p:spPr>
          <a:xfrm>
            <a:off x="1177983" y="3946248"/>
            <a:ext cx="2990022" cy="646331"/>
          </a:xfrm>
          <a:prstGeom prst="rect">
            <a:avLst/>
          </a:prstGeom>
          <a:noFill/>
        </p:spPr>
        <p:txBody>
          <a:bodyPr wrap="square">
            <a:spAutoFit/>
          </a:bodyPr>
          <a:lstStyle/>
          <a:p>
            <a:r>
              <a:rPr lang="en-NZ" sz="1800" dirty="0">
                <a:effectLst/>
                <a:latin typeface="Calibri" panose="020F0502020204030204" pitchFamily="34" charset="0"/>
                <a:ea typeface="Calibri" panose="020F0502020204030204" pitchFamily="34" charset="0"/>
                <a:cs typeface="Times New Roman" panose="02020603050405020304" pitchFamily="18" charset="0"/>
              </a:rPr>
              <a:t>What do you do when you don’t have enough?</a:t>
            </a:r>
            <a:endParaRPr lang="en-NZ" dirty="0"/>
          </a:p>
        </p:txBody>
      </p:sp>
      <p:sp>
        <p:nvSpPr>
          <p:cNvPr id="13" name="TextBox 12">
            <a:extLst>
              <a:ext uri="{FF2B5EF4-FFF2-40B4-BE49-F238E27FC236}">
                <a16:creationId xmlns:a16="http://schemas.microsoft.com/office/drawing/2014/main" id="{E987226B-7394-13DB-63F9-9902FF912CDD}"/>
              </a:ext>
            </a:extLst>
          </p:cNvPr>
          <p:cNvSpPr txBox="1"/>
          <p:nvPr/>
        </p:nvSpPr>
        <p:spPr>
          <a:xfrm>
            <a:off x="3402026" y="5022173"/>
            <a:ext cx="2990022" cy="369332"/>
          </a:xfrm>
          <a:prstGeom prst="rect">
            <a:avLst/>
          </a:prstGeom>
          <a:noFill/>
        </p:spPr>
        <p:txBody>
          <a:bodyPr wrap="square">
            <a:spAutoFit/>
          </a:bodyPr>
          <a:lstStyle/>
          <a:p>
            <a:r>
              <a:rPr lang="en-NZ" sz="1800" dirty="0">
                <a:effectLst/>
                <a:latin typeface="Calibri" panose="020F0502020204030204" pitchFamily="34" charset="0"/>
                <a:ea typeface="Calibri" panose="020F0502020204030204" pitchFamily="34" charset="0"/>
                <a:cs typeface="Times New Roman" panose="02020603050405020304" pitchFamily="18" charset="0"/>
              </a:rPr>
              <a:t>Who is considered an expert?</a:t>
            </a:r>
            <a:endParaRPr lang="en-NZ" dirty="0"/>
          </a:p>
        </p:txBody>
      </p:sp>
    </p:spTree>
    <p:extLst>
      <p:ext uri="{BB962C8B-B14F-4D97-AF65-F5344CB8AC3E}">
        <p14:creationId xmlns:p14="http://schemas.microsoft.com/office/powerpoint/2010/main" val="1552083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068C5EC-D959-4554-B132-F5F9A87161DD}"/>
              </a:ext>
            </a:extLst>
          </p:cNvPr>
          <p:cNvSpPr>
            <a:spLocks noGrp="1"/>
          </p:cNvSpPr>
          <p:nvPr>
            <p:ph type="title"/>
          </p:nvPr>
        </p:nvSpPr>
        <p:spPr>
          <a:xfrm rot="16200000">
            <a:off x="-1796858" y="3026048"/>
            <a:ext cx="4865820" cy="1083860"/>
          </a:xfrm>
        </p:spPr>
        <p:txBody>
          <a:bodyPr/>
          <a:lstStyle/>
          <a:p>
            <a:r>
              <a:rPr lang="mi-NZ" dirty="0"/>
              <a:t>Different perspectives</a:t>
            </a:r>
            <a:endParaRPr lang="en-NZ" dirty="0"/>
          </a:p>
        </p:txBody>
      </p:sp>
      <p:sp>
        <p:nvSpPr>
          <p:cNvPr id="10" name="TextBox 9">
            <a:extLst>
              <a:ext uri="{FF2B5EF4-FFF2-40B4-BE49-F238E27FC236}">
                <a16:creationId xmlns:a16="http://schemas.microsoft.com/office/drawing/2014/main" id="{3566F8B2-ABF1-C9E2-E716-AF4D596672B1}"/>
              </a:ext>
            </a:extLst>
          </p:cNvPr>
          <p:cNvSpPr txBox="1"/>
          <p:nvPr/>
        </p:nvSpPr>
        <p:spPr>
          <a:xfrm>
            <a:off x="94122" y="6360101"/>
            <a:ext cx="2902575" cy="307777"/>
          </a:xfrm>
          <a:prstGeom prst="rect">
            <a:avLst/>
          </a:prstGeom>
          <a:noFill/>
        </p:spPr>
        <p:txBody>
          <a:bodyPr wrap="square" rtlCol="0">
            <a:spAutoFit/>
          </a:bodyPr>
          <a:lstStyle/>
          <a:p>
            <a:r>
              <a:rPr lang="mi-NZ" sz="1400" dirty="0">
                <a:solidFill>
                  <a:schemeClr val="bg1"/>
                </a:solidFill>
              </a:rPr>
              <a:t>melanienewfield@outlook.com</a:t>
            </a:r>
            <a:endParaRPr lang="en-NZ" sz="1400" dirty="0">
              <a:solidFill>
                <a:schemeClr val="bg1"/>
              </a:solidFill>
            </a:endParaRPr>
          </a:p>
        </p:txBody>
      </p:sp>
      <p:sp>
        <p:nvSpPr>
          <p:cNvPr id="7" name="Freeform: Shape 6">
            <a:extLst>
              <a:ext uri="{FF2B5EF4-FFF2-40B4-BE49-F238E27FC236}">
                <a16:creationId xmlns:a16="http://schemas.microsoft.com/office/drawing/2014/main" id="{C27889E2-F463-B695-0A57-5233EADEA1BD}"/>
              </a:ext>
            </a:extLst>
          </p:cNvPr>
          <p:cNvSpPr/>
          <p:nvPr/>
        </p:nvSpPr>
        <p:spPr>
          <a:xfrm>
            <a:off x="4192187" y="2808022"/>
            <a:ext cx="1521626" cy="1208905"/>
          </a:xfrm>
          <a:custGeom>
            <a:avLst/>
            <a:gdLst>
              <a:gd name="connsiteX0" fmla="*/ 0 w 1208905"/>
              <a:gd name="connsiteY0" fmla="*/ 525874 h 1051747"/>
              <a:gd name="connsiteX1" fmla="*/ 262937 w 1208905"/>
              <a:gd name="connsiteY1" fmla="*/ 0 h 1051747"/>
              <a:gd name="connsiteX2" fmla="*/ 945968 w 1208905"/>
              <a:gd name="connsiteY2" fmla="*/ 0 h 1051747"/>
              <a:gd name="connsiteX3" fmla="*/ 1208905 w 1208905"/>
              <a:gd name="connsiteY3" fmla="*/ 525874 h 1051747"/>
              <a:gd name="connsiteX4" fmla="*/ 945968 w 1208905"/>
              <a:gd name="connsiteY4" fmla="*/ 1051747 h 1051747"/>
              <a:gd name="connsiteX5" fmla="*/ 262937 w 1208905"/>
              <a:gd name="connsiteY5" fmla="*/ 1051747 h 1051747"/>
              <a:gd name="connsiteX6" fmla="*/ 0 w 1208905"/>
              <a:gd name="connsiteY6" fmla="*/ 525874 h 1051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8905" h="1051747">
                <a:moveTo>
                  <a:pt x="604452" y="0"/>
                </a:moveTo>
                <a:lnTo>
                  <a:pt x="1208905" y="228755"/>
                </a:lnTo>
                <a:lnTo>
                  <a:pt x="1208905" y="822992"/>
                </a:lnTo>
                <a:lnTo>
                  <a:pt x="604452" y="1051747"/>
                </a:lnTo>
                <a:lnTo>
                  <a:pt x="0" y="822992"/>
                </a:lnTo>
                <a:lnTo>
                  <a:pt x="0" y="228755"/>
                </a:lnTo>
                <a:lnTo>
                  <a:pt x="604452"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3897" tIns="188388" rIns="163897" bIns="188388" numCol="1" spcCol="1270" anchor="ctr" anchorCtr="0">
            <a:noAutofit/>
          </a:bodyPr>
          <a:lstStyle/>
          <a:p>
            <a:pPr algn="ctr" defTabSz="1600200">
              <a:lnSpc>
                <a:spcPct val="90000"/>
              </a:lnSpc>
              <a:spcBef>
                <a:spcPct val="0"/>
              </a:spcBef>
              <a:spcAft>
                <a:spcPct val="35000"/>
              </a:spcAft>
            </a:pPr>
            <a:r>
              <a:rPr lang="en-NZ" dirty="0"/>
              <a:t>Long-term thinking</a:t>
            </a:r>
          </a:p>
        </p:txBody>
      </p:sp>
      <p:sp>
        <p:nvSpPr>
          <p:cNvPr id="2" name="Content Placeholder 4">
            <a:extLst>
              <a:ext uri="{FF2B5EF4-FFF2-40B4-BE49-F238E27FC236}">
                <a16:creationId xmlns:a16="http://schemas.microsoft.com/office/drawing/2014/main" id="{DEBD8F8F-3414-F4BB-DCDA-008C3B2927DF}"/>
              </a:ext>
            </a:extLst>
          </p:cNvPr>
          <p:cNvSpPr>
            <a:spLocks noGrp="1"/>
          </p:cNvSpPr>
          <p:nvPr>
            <p:ph idx="1"/>
          </p:nvPr>
        </p:nvSpPr>
        <p:spPr>
          <a:xfrm>
            <a:off x="1406106" y="775855"/>
            <a:ext cx="7818857" cy="1026921"/>
          </a:xfrm>
        </p:spPr>
        <p:txBody>
          <a:bodyPr>
            <a:normAutofit/>
          </a:bodyPr>
          <a:lstStyle/>
          <a:p>
            <a:pPr marL="342900" indent="-342900">
              <a:spcAft>
                <a:spcPts val="1200"/>
              </a:spcAft>
              <a:buFont typeface="Arial" panose="020B0604020202020204" pitchFamily="34" charset="0"/>
              <a:buChar char="•"/>
            </a:pPr>
            <a:r>
              <a:rPr lang="en-NZ" sz="2400" dirty="0"/>
              <a:t>an understanding of the past and a commitment to the future…</a:t>
            </a:r>
          </a:p>
        </p:txBody>
      </p:sp>
    </p:spTree>
    <p:extLst>
      <p:ext uri="{BB962C8B-B14F-4D97-AF65-F5344CB8AC3E}">
        <p14:creationId xmlns:p14="http://schemas.microsoft.com/office/powerpoint/2010/main" val="27424120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068C5EC-D959-4554-B132-F5F9A87161DD}"/>
              </a:ext>
            </a:extLst>
          </p:cNvPr>
          <p:cNvSpPr>
            <a:spLocks noGrp="1"/>
          </p:cNvSpPr>
          <p:nvPr>
            <p:ph type="title"/>
          </p:nvPr>
        </p:nvSpPr>
        <p:spPr>
          <a:xfrm rot="16200000">
            <a:off x="-1796858" y="3026048"/>
            <a:ext cx="4865820" cy="1083860"/>
          </a:xfrm>
        </p:spPr>
        <p:txBody>
          <a:bodyPr/>
          <a:lstStyle/>
          <a:p>
            <a:r>
              <a:rPr lang="mi-NZ" dirty="0"/>
              <a:t>Different perspectives</a:t>
            </a:r>
            <a:endParaRPr lang="en-NZ" dirty="0"/>
          </a:p>
        </p:txBody>
      </p:sp>
      <p:sp>
        <p:nvSpPr>
          <p:cNvPr id="10" name="TextBox 9">
            <a:extLst>
              <a:ext uri="{FF2B5EF4-FFF2-40B4-BE49-F238E27FC236}">
                <a16:creationId xmlns:a16="http://schemas.microsoft.com/office/drawing/2014/main" id="{3566F8B2-ABF1-C9E2-E716-AF4D596672B1}"/>
              </a:ext>
            </a:extLst>
          </p:cNvPr>
          <p:cNvSpPr txBox="1"/>
          <p:nvPr/>
        </p:nvSpPr>
        <p:spPr>
          <a:xfrm>
            <a:off x="94122" y="6360101"/>
            <a:ext cx="2902575" cy="307777"/>
          </a:xfrm>
          <a:prstGeom prst="rect">
            <a:avLst/>
          </a:prstGeom>
          <a:noFill/>
        </p:spPr>
        <p:txBody>
          <a:bodyPr wrap="square" rtlCol="0">
            <a:spAutoFit/>
          </a:bodyPr>
          <a:lstStyle/>
          <a:p>
            <a:r>
              <a:rPr lang="mi-NZ" sz="1400" dirty="0">
                <a:solidFill>
                  <a:schemeClr val="bg1"/>
                </a:solidFill>
              </a:rPr>
              <a:t>melanienewfield@outlook.com</a:t>
            </a:r>
            <a:endParaRPr lang="en-NZ" sz="1400" dirty="0">
              <a:solidFill>
                <a:schemeClr val="bg1"/>
              </a:solidFill>
            </a:endParaRPr>
          </a:p>
        </p:txBody>
      </p:sp>
      <p:sp>
        <p:nvSpPr>
          <p:cNvPr id="7" name="Freeform: Shape 6">
            <a:extLst>
              <a:ext uri="{FF2B5EF4-FFF2-40B4-BE49-F238E27FC236}">
                <a16:creationId xmlns:a16="http://schemas.microsoft.com/office/drawing/2014/main" id="{C27889E2-F463-B695-0A57-5233EADEA1BD}"/>
              </a:ext>
            </a:extLst>
          </p:cNvPr>
          <p:cNvSpPr/>
          <p:nvPr/>
        </p:nvSpPr>
        <p:spPr>
          <a:xfrm>
            <a:off x="4192187" y="2808022"/>
            <a:ext cx="1521626" cy="1208905"/>
          </a:xfrm>
          <a:custGeom>
            <a:avLst/>
            <a:gdLst>
              <a:gd name="connsiteX0" fmla="*/ 0 w 1208905"/>
              <a:gd name="connsiteY0" fmla="*/ 525874 h 1051747"/>
              <a:gd name="connsiteX1" fmla="*/ 262937 w 1208905"/>
              <a:gd name="connsiteY1" fmla="*/ 0 h 1051747"/>
              <a:gd name="connsiteX2" fmla="*/ 945968 w 1208905"/>
              <a:gd name="connsiteY2" fmla="*/ 0 h 1051747"/>
              <a:gd name="connsiteX3" fmla="*/ 1208905 w 1208905"/>
              <a:gd name="connsiteY3" fmla="*/ 525874 h 1051747"/>
              <a:gd name="connsiteX4" fmla="*/ 945968 w 1208905"/>
              <a:gd name="connsiteY4" fmla="*/ 1051747 h 1051747"/>
              <a:gd name="connsiteX5" fmla="*/ 262937 w 1208905"/>
              <a:gd name="connsiteY5" fmla="*/ 1051747 h 1051747"/>
              <a:gd name="connsiteX6" fmla="*/ 0 w 1208905"/>
              <a:gd name="connsiteY6" fmla="*/ 525874 h 1051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8905" h="1051747">
                <a:moveTo>
                  <a:pt x="604452" y="0"/>
                </a:moveTo>
                <a:lnTo>
                  <a:pt x="1208905" y="228755"/>
                </a:lnTo>
                <a:lnTo>
                  <a:pt x="1208905" y="822992"/>
                </a:lnTo>
                <a:lnTo>
                  <a:pt x="604452" y="1051747"/>
                </a:lnTo>
                <a:lnTo>
                  <a:pt x="0" y="822992"/>
                </a:lnTo>
                <a:lnTo>
                  <a:pt x="0" y="228755"/>
                </a:lnTo>
                <a:lnTo>
                  <a:pt x="604452"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3897" tIns="188388" rIns="163897" bIns="188388" numCol="1" spcCol="1270" anchor="ctr" anchorCtr="0">
            <a:noAutofit/>
          </a:bodyPr>
          <a:lstStyle/>
          <a:p>
            <a:pPr algn="ctr" defTabSz="1600200">
              <a:lnSpc>
                <a:spcPct val="90000"/>
              </a:lnSpc>
              <a:spcBef>
                <a:spcPct val="0"/>
              </a:spcBef>
              <a:spcAft>
                <a:spcPct val="35000"/>
              </a:spcAft>
            </a:pPr>
            <a:r>
              <a:rPr lang="en-NZ" dirty="0"/>
              <a:t>Long-term thinking</a:t>
            </a:r>
          </a:p>
        </p:txBody>
      </p:sp>
      <p:sp>
        <p:nvSpPr>
          <p:cNvPr id="8" name="TextBox 7">
            <a:extLst>
              <a:ext uri="{FF2B5EF4-FFF2-40B4-BE49-F238E27FC236}">
                <a16:creationId xmlns:a16="http://schemas.microsoft.com/office/drawing/2014/main" id="{0360494A-6135-A68E-37C7-4C3B27086C2F}"/>
              </a:ext>
            </a:extLst>
          </p:cNvPr>
          <p:cNvSpPr txBox="1"/>
          <p:nvPr/>
        </p:nvSpPr>
        <p:spPr>
          <a:xfrm>
            <a:off x="1406106" y="3195671"/>
            <a:ext cx="2397268" cy="923330"/>
          </a:xfrm>
          <a:prstGeom prst="rect">
            <a:avLst/>
          </a:prstGeom>
          <a:noFill/>
        </p:spPr>
        <p:txBody>
          <a:bodyPr wrap="square">
            <a:spAutoFit/>
          </a:bodyPr>
          <a:lstStyle/>
          <a:p>
            <a:r>
              <a:rPr lang="en-NZ" sz="1800" i="1" dirty="0">
                <a:effectLst/>
                <a:latin typeface="Calibri" panose="020F0502020204030204" pitchFamily="34" charset="0"/>
                <a:ea typeface="Calibri" panose="020F0502020204030204" pitchFamily="34" charset="0"/>
                <a:cs typeface="Times New Roman" panose="02020603050405020304" pitchFamily="18" charset="0"/>
              </a:rPr>
              <a:t>we’re doing this for our mokopuna’s mokopuna </a:t>
            </a:r>
            <a:r>
              <a:rPr lang="en-NZ" sz="1800" dirty="0">
                <a:effectLst/>
                <a:latin typeface="Calibri" panose="020F0502020204030204" pitchFamily="34" charset="0"/>
                <a:ea typeface="Calibri" panose="020F0502020204030204" pitchFamily="34" charset="0"/>
                <a:cs typeface="Times New Roman" panose="02020603050405020304" pitchFamily="18" charset="0"/>
              </a:rPr>
              <a:t>(Māori participant)</a:t>
            </a:r>
            <a:endParaRPr lang="en-NZ" dirty="0"/>
          </a:p>
        </p:txBody>
      </p:sp>
      <p:sp>
        <p:nvSpPr>
          <p:cNvPr id="4" name="TextBox 3">
            <a:extLst>
              <a:ext uri="{FF2B5EF4-FFF2-40B4-BE49-F238E27FC236}">
                <a16:creationId xmlns:a16="http://schemas.microsoft.com/office/drawing/2014/main" id="{AD0CB7BA-5C4D-3829-CFBC-7CEAE6C12410}"/>
              </a:ext>
            </a:extLst>
          </p:cNvPr>
          <p:cNvSpPr txBox="1"/>
          <p:nvPr/>
        </p:nvSpPr>
        <p:spPr>
          <a:xfrm>
            <a:off x="5996610" y="3008182"/>
            <a:ext cx="3909390" cy="1477328"/>
          </a:xfrm>
          <a:prstGeom prst="rect">
            <a:avLst/>
          </a:prstGeom>
          <a:noFill/>
        </p:spPr>
        <p:txBody>
          <a:bodyPr wrap="square">
            <a:spAutoFit/>
          </a:bodyPr>
          <a:lstStyle/>
          <a:p>
            <a:r>
              <a:rPr lang="en-NZ" sz="1800" i="1" dirty="0">
                <a:effectLst/>
                <a:latin typeface="Calibri" panose="020F0502020204030204" pitchFamily="34" charset="0"/>
                <a:ea typeface="Calibri" panose="020F0502020204030204" pitchFamily="34" charset="0"/>
                <a:cs typeface="Times New Roman" panose="02020603050405020304" pitchFamily="18" charset="0"/>
              </a:rPr>
              <a:t>They try to start from scratch every time, but the places they go and the people they talk to and the landscapes they're work in, they aren't starting from scratch </a:t>
            </a:r>
            <a:r>
              <a:rPr lang="en-NZ" sz="1800" dirty="0">
                <a:effectLst/>
                <a:latin typeface="Calibri" panose="020F0502020204030204" pitchFamily="34" charset="0"/>
                <a:ea typeface="Calibri" panose="020F0502020204030204" pitchFamily="34" charset="0"/>
                <a:cs typeface="Times New Roman" panose="02020603050405020304" pitchFamily="18" charset="0"/>
              </a:rPr>
              <a:t>(Māori participant)</a:t>
            </a:r>
            <a:endParaRPr lang="en-NZ" dirty="0"/>
          </a:p>
        </p:txBody>
      </p:sp>
      <p:sp>
        <p:nvSpPr>
          <p:cNvPr id="6" name="TextBox 5">
            <a:extLst>
              <a:ext uri="{FF2B5EF4-FFF2-40B4-BE49-F238E27FC236}">
                <a16:creationId xmlns:a16="http://schemas.microsoft.com/office/drawing/2014/main" id="{7E8356B8-CE38-0C5E-313F-F35030EA6BF5}"/>
              </a:ext>
            </a:extLst>
          </p:cNvPr>
          <p:cNvSpPr txBox="1"/>
          <p:nvPr/>
        </p:nvSpPr>
        <p:spPr>
          <a:xfrm>
            <a:off x="2329649" y="1788682"/>
            <a:ext cx="6180981" cy="923330"/>
          </a:xfrm>
          <a:prstGeom prst="rect">
            <a:avLst/>
          </a:prstGeom>
          <a:noFill/>
        </p:spPr>
        <p:txBody>
          <a:bodyPr wrap="square">
            <a:spAutoFit/>
          </a:bodyPr>
          <a:lstStyle/>
          <a:p>
            <a:r>
              <a:rPr lang="en-NZ" sz="1800" i="1" dirty="0">
                <a:effectLst/>
                <a:latin typeface="Calibri" panose="020F0502020204030204" pitchFamily="34" charset="0"/>
                <a:ea typeface="Calibri" panose="020F0502020204030204" pitchFamily="34" charset="0"/>
                <a:cs typeface="Times New Roman" panose="02020603050405020304" pitchFamily="18" charset="0"/>
              </a:rPr>
              <a:t>this is something we can’t compromise on it because it’s going to affect the future of our kids and their kids and the kids that follow </a:t>
            </a:r>
            <a:r>
              <a:rPr lang="en-NZ" sz="1800" dirty="0">
                <a:effectLst/>
                <a:latin typeface="Calibri" panose="020F0502020204030204" pitchFamily="34" charset="0"/>
                <a:ea typeface="Calibri" panose="020F0502020204030204" pitchFamily="34" charset="0"/>
                <a:cs typeface="Times New Roman" panose="02020603050405020304" pitchFamily="18" charset="0"/>
              </a:rPr>
              <a:t>(central government participant)</a:t>
            </a:r>
            <a:endParaRPr lang="en-NZ" dirty="0"/>
          </a:p>
        </p:txBody>
      </p:sp>
      <p:sp>
        <p:nvSpPr>
          <p:cNvPr id="11" name="TextBox 10">
            <a:extLst>
              <a:ext uri="{FF2B5EF4-FFF2-40B4-BE49-F238E27FC236}">
                <a16:creationId xmlns:a16="http://schemas.microsoft.com/office/drawing/2014/main" id="{6774C8BB-D91E-8752-5844-8A488A2047F9}"/>
              </a:ext>
            </a:extLst>
          </p:cNvPr>
          <p:cNvSpPr txBox="1"/>
          <p:nvPr/>
        </p:nvSpPr>
        <p:spPr>
          <a:xfrm>
            <a:off x="1177983" y="4663898"/>
            <a:ext cx="5503199" cy="923330"/>
          </a:xfrm>
          <a:prstGeom prst="rect">
            <a:avLst/>
          </a:prstGeom>
          <a:noFill/>
        </p:spPr>
        <p:txBody>
          <a:bodyPr wrap="square">
            <a:spAutoFit/>
          </a:bodyPr>
          <a:lstStyle/>
          <a:p>
            <a:r>
              <a:rPr lang="en-NZ" sz="1800" i="1" dirty="0">
                <a:effectLst/>
                <a:latin typeface="Calibri" panose="020F0502020204030204" pitchFamily="34" charset="0"/>
                <a:ea typeface="Calibri" panose="020F0502020204030204" pitchFamily="34" charset="0"/>
                <a:cs typeface="Times New Roman" panose="02020603050405020304" pitchFamily="18" charset="0"/>
              </a:rPr>
              <a:t>we’re saying long run like maybe to the next minister and so almost everything when we think about success is often in that short term </a:t>
            </a:r>
            <a:r>
              <a:rPr lang="en-NZ" sz="1800" dirty="0">
                <a:effectLst/>
                <a:latin typeface="Calibri" panose="020F0502020204030204" pitchFamily="34" charset="0"/>
                <a:ea typeface="Calibri" panose="020F0502020204030204" pitchFamily="34" charset="0"/>
                <a:cs typeface="Times New Roman" panose="02020603050405020304" pitchFamily="18" charset="0"/>
              </a:rPr>
              <a:t>(central government participant)</a:t>
            </a:r>
            <a:endParaRPr lang="en-NZ" dirty="0"/>
          </a:p>
        </p:txBody>
      </p:sp>
      <p:sp>
        <p:nvSpPr>
          <p:cNvPr id="2" name="Content Placeholder 4">
            <a:extLst>
              <a:ext uri="{FF2B5EF4-FFF2-40B4-BE49-F238E27FC236}">
                <a16:creationId xmlns:a16="http://schemas.microsoft.com/office/drawing/2014/main" id="{DEBD8F8F-3414-F4BB-DCDA-008C3B2927DF}"/>
              </a:ext>
            </a:extLst>
          </p:cNvPr>
          <p:cNvSpPr>
            <a:spLocks noGrp="1"/>
          </p:cNvSpPr>
          <p:nvPr>
            <p:ph idx="1"/>
          </p:nvPr>
        </p:nvSpPr>
        <p:spPr>
          <a:xfrm>
            <a:off x="1406106" y="775855"/>
            <a:ext cx="7818857" cy="1026921"/>
          </a:xfrm>
        </p:spPr>
        <p:txBody>
          <a:bodyPr>
            <a:normAutofit/>
          </a:bodyPr>
          <a:lstStyle/>
          <a:p>
            <a:pPr marL="342900" indent="-342900">
              <a:spcAft>
                <a:spcPts val="1200"/>
              </a:spcAft>
              <a:buFont typeface="Arial" panose="020B0604020202020204" pitchFamily="34" charset="0"/>
              <a:buChar char="•"/>
            </a:pPr>
            <a:r>
              <a:rPr lang="en-NZ" sz="2400" dirty="0"/>
              <a:t>an understanding of the past and a commitment to the future…</a:t>
            </a:r>
          </a:p>
        </p:txBody>
      </p:sp>
    </p:spTree>
    <p:extLst>
      <p:ext uri="{BB962C8B-B14F-4D97-AF65-F5344CB8AC3E}">
        <p14:creationId xmlns:p14="http://schemas.microsoft.com/office/powerpoint/2010/main" val="3716571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068C5EC-D959-4554-B132-F5F9A87161DD}"/>
              </a:ext>
            </a:extLst>
          </p:cNvPr>
          <p:cNvSpPr>
            <a:spLocks noGrp="1"/>
          </p:cNvSpPr>
          <p:nvPr>
            <p:ph type="title"/>
          </p:nvPr>
        </p:nvSpPr>
        <p:spPr>
          <a:xfrm rot="16200000">
            <a:off x="-1796858" y="2954258"/>
            <a:ext cx="4865822" cy="1083860"/>
          </a:xfrm>
        </p:spPr>
        <p:txBody>
          <a:bodyPr/>
          <a:lstStyle/>
          <a:p>
            <a:r>
              <a:rPr lang="en-NZ" sz="3200" dirty="0"/>
              <a:t>What is a good decision</a:t>
            </a:r>
            <a:r>
              <a:rPr lang="en-NZ" dirty="0"/>
              <a:t>?</a:t>
            </a:r>
          </a:p>
        </p:txBody>
      </p:sp>
      <p:sp>
        <p:nvSpPr>
          <p:cNvPr id="5" name="Content Placeholder 4">
            <a:extLst>
              <a:ext uri="{FF2B5EF4-FFF2-40B4-BE49-F238E27FC236}">
                <a16:creationId xmlns:a16="http://schemas.microsoft.com/office/drawing/2014/main" id="{4757FC9C-D588-4EA9-AFB3-60DB8D0A91ED}"/>
              </a:ext>
            </a:extLst>
          </p:cNvPr>
          <p:cNvSpPr>
            <a:spLocks noGrp="1"/>
          </p:cNvSpPr>
          <p:nvPr>
            <p:ph idx="1"/>
          </p:nvPr>
        </p:nvSpPr>
        <p:spPr>
          <a:xfrm>
            <a:off x="1406106" y="775855"/>
            <a:ext cx="7818857" cy="4865820"/>
          </a:xfrm>
        </p:spPr>
        <p:txBody>
          <a:bodyPr>
            <a:normAutofit/>
          </a:bodyPr>
          <a:lstStyle/>
          <a:p>
            <a:pPr marL="0" indent="0">
              <a:spcAft>
                <a:spcPts val="1200"/>
              </a:spcAft>
              <a:buNone/>
            </a:pPr>
            <a:endParaRPr lang="en-NZ" sz="2400" dirty="0"/>
          </a:p>
          <a:p>
            <a:pPr marL="342900" indent="-342900">
              <a:spcAft>
                <a:spcPts val="1200"/>
              </a:spcAft>
              <a:buFont typeface="Arial" panose="020B0604020202020204" pitchFamily="34" charset="0"/>
              <a:buChar char="•"/>
            </a:pPr>
            <a:r>
              <a:rPr lang="en-NZ" sz="2400" dirty="0"/>
              <a:t>If you want to improve decision-making, it helps to know what makes a good decision</a:t>
            </a:r>
          </a:p>
          <a:p>
            <a:pPr marL="342900" indent="-342900">
              <a:spcAft>
                <a:spcPts val="1200"/>
              </a:spcAft>
              <a:buFont typeface="Arial" panose="020B0604020202020204" pitchFamily="34" charset="0"/>
              <a:buChar char="•"/>
            </a:pPr>
            <a:r>
              <a:rPr lang="en-NZ" sz="2400" dirty="0"/>
              <a:t>What do consultants and government reviewers think?</a:t>
            </a:r>
          </a:p>
          <a:p>
            <a:pPr marL="800100" lvl="1" indent="-342900">
              <a:spcAft>
                <a:spcPts val="1200"/>
              </a:spcAft>
            </a:pPr>
            <a:r>
              <a:rPr lang="en-NZ" sz="2000" dirty="0"/>
              <a:t>consistent</a:t>
            </a:r>
          </a:p>
          <a:p>
            <a:pPr marL="800100" lvl="1" indent="-342900">
              <a:spcAft>
                <a:spcPts val="1200"/>
              </a:spcAft>
            </a:pPr>
            <a:r>
              <a:rPr lang="en-NZ" sz="2000" dirty="0"/>
              <a:t>informed</a:t>
            </a:r>
          </a:p>
          <a:p>
            <a:pPr marL="800100" lvl="1" indent="-342900">
              <a:spcAft>
                <a:spcPts val="1200"/>
              </a:spcAft>
            </a:pPr>
            <a:r>
              <a:rPr lang="en-NZ" sz="2000" dirty="0"/>
              <a:t>timely</a:t>
            </a:r>
          </a:p>
          <a:p>
            <a:pPr marL="800100" lvl="1" indent="-342900">
              <a:spcAft>
                <a:spcPts val="1200"/>
              </a:spcAft>
            </a:pPr>
            <a:r>
              <a:rPr lang="en-NZ" sz="2000" dirty="0"/>
              <a:t>transparent</a:t>
            </a:r>
          </a:p>
        </p:txBody>
      </p:sp>
      <p:sp>
        <p:nvSpPr>
          <p:cNvPr id="10" name="TextBox 9">
            <a:extLst>
              <a:ext uri="{FF2B5EF4-FFF2-40B4-BE49-F238E27FC236}">
                <a16:creationId xmlns:a16="http://schemas.microsoft.com/office/drawing/2014/main" id="{3566F8B2-ABF1-C9E2-E716-AF4D596672B1}"/>
              </a:ext>
            </a:extLst>
          </p:cNvPr>
          <p:cNvSpPr txBox="1"/>
          <p:nvPr/>
        </p:nvSpPr>
        <p:spPr>
          <a:xfrm>
            <a:off x="94122" y="6360101"/>
            <a:ext cx="2902575" cy="307777"/>
          </a:xfrm>
          <a:prstGeom prst="rect">
            <a:avLst/>
          </a:prstGeom>
          <a:noFill/>
        </p:spPr>
        <p:txBody>
          <a:bodyPr wrap="square" rtlCol="0">
            <a:spAutoFit/>
          </a:bodyPr>
          <a:lstStyle/>
          <a:p>
            <a:r>
              <a:rPr lang="mi-NZ" sz="1400" dirty="0">
                <a:solidFill>
                  <a:schemeClr val="bg1"/>
                </a:solidFill>
              </a:rPr>
              <a:t>melanienewfield@outlook.com</a:t>
            </a:r>
            <a:endParaRPr lang="en-NZ" sz="1400" dirty="0">
              <a:solidFill>
                <a:schemeClr val="bg1"/>
              </a:solidFill>
            </a:endParaRPr>
          </a:p>
        </p:txBody>
      </p:sp>
    </p:spTree>
    <p:extLst>
      <p:ext uri="{BB962C8B-B14F-4D97-AF65-F5344CB8AC3E}">
        <p14:creationId xmlns:p14="http://schemas.microsoft.com/office/powerpoint/2010/main" val="14047720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068C5EC-D959-4554-B132-F5F9A87161DD}"/>
              </a:ext>
            </a:extLst>
          </p:cNvPr>
          <p:cNvSpPr>
            <a:spLocks noGrp="1"/>
          </p:cNvSpPr>
          <p:nvPr>
            <p:ph type="title"/>
          </p:nvPr>
        </p:nvSpPr>
        <p:spPr>
          <a:xfrm rot="16200000">
            <a:off x="-1796858" y="3026048"/>
            <a:ext cx="4865820" cy="1083860"/>
          </a:xfrm>
        </p:spPr>
        <p:txBody>
          <a:bodyPr/>
          <a:lstStyle/>
          <a:p>
            <a:r>
              <a:rPr lang="mi-NZ" dirty="0"/>
              <a:t>Different perspectives</a:t>
            </a:r>
            <a:endParaRPr lang="en-NZ" dirty="0"/>
          </a:p>
        </p:txBody>
      </p:sp>
      <p:sp>
        <p:nvSpPr>
          <p:cNvPr id="10" name="TextBox 9">
            <a:extLst>
              <a:ext uri="{FF2B5EF4-FFF2-40B4-BE49-F238E27FC236}">
                <a16:creationId xmlns:a16="http://schemas.microsoft.com/office/drawing/2014/main" id="{3566F8B2-ABF1-C9E2-E716-AF4D596672B1}"/>
              </a:ext>
            </a:extLst>
          </p:cNvPr>
          <p:cNvSpPr txBox="1"/>
          <p:nvPr/>
        </p:nvSpPr>
        <p:spPr>
          <a:xfrm>
            <a:off x="94122" y="6360101"/>
            <a:ext cx="2902575" cy="307777"/>
          </a:xfrm>
          <a:prstGeom prst="rect">
            <a:avLst/>
          </a:prstGeom>
          <a:noFill/>
        </p:spPr>
        <p:txBody>
          <a:bodyPr wrap="square" rtlCol="0">
            <a:spAutoFit/>
          </a:bodyPr>
          <a:lstStyle/>
          <a:p>
            <a:r>
              <a:rPr lang="mi-NZ" sz="1400" dirty="0">
                <a:solidFill>
                  <a:schemeClr val="bg1"/>
                </a:solidFill>
              </a:rPr>
              <a:t>melanienewfield@outlook.com</a:t>
            </a:r>
            <a:endParaRPr lang="en-NZ" sz="1400" dirty="0">
              <a:solidFill>
                <a:schemeClr val="bg1"/>
              </a:solidFill>
            </a:endParaRPr>
          </a:p>
        </p:txBody>
      </p:sp>
      <p:sp>
        <p:nvSpPr>
          <p:cNvPr id="7" name="Freeform: Shape 6">
            <a:extLst>
              <a:ext uri="{FF2B5EF4-FFF2-40B4-BE49-F238E27FC236}">
                <a16:creationId xmlns:a16="http://schemas.microsoft.com/office/drawing/2014/main" id="{C27889E2-F463-B695-0A57-5233EADEA1BD}"/>
              </a:ext>
            </a:extLst>
          </p:cNvPr>
          <p:cNvSpPr/>
          <p:nvPr/>
        </p:nvSpPr>
        <p:spPr>
          <a:xfrm>
            <a:off x="4192187" y="2808022"/>
            <a:ext cx="1521626" cy="1208905"/>
          </a:xfrm>
          <a:custGeom>
            <a:avLst/>
            <a:gdLst>
              <a:gd name="connsiteX0" fmla="*/ 0 w 1208905"/>
              <a:gd name="connsiteY0" fmla="*/ 525874 h 1051747"/>
              <a:gd name="connsiteX1" fmla="*/ 262937 w 1208905"/>
              <a:gd name="connsiteY1" fmla="*/ 0 h 1051747"/>
              <a:gd name="connsiteX2" fmla="*/ 945968 w 1208905"/>
              <a:gd name="connsiteY2" fmla="*/ 0 h 1051747"/>
              <a:gd name="connsiteX3" fmla="*/ 1208905 w 1208905"/>
              <a:gd name="connsiteY3" fmla="*/ 525874 h 1051747"/>
              <a:gd name="connsiteX4" fmla="*/ 945968 w 1208905"/>
              <a:gd name="connsiteY4" fmla="*/ 1051747 h 1051747"/>
              <a:gd name="connsiteX5" fmla="*/ 262937 w 1208905"/>
              <a:gd name="connsiteY5" fmla="*/ 1051747 h 1051747"/>
              <a:gd name="connsiteX6" fmla="*/ 0 w 1208905"/>
              <a:gd name="connsiteY6" fmla="*/ 525874 h 1051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8905" h="1051747">
                <a:moveTo>
                  <a:pt x="604452" y="0"/>
                </a:moveTo>
                <a:lnTo>
                  <a:pt x="1208905" y="228755"/>
                </a:lnTo>
                <a:lnTo>
                  <a:pt x="1208905" y="822992"/>
                </a:lnTo>
                <a:lnTo>
                  <a:pt x="604452" y="1051747"/>
                </a:lnTo>
                <a:lnTo>
                  <a:pt x="0" y="822992"/>
                </a:lnTo>
                <a:lnTo>
                  <a:pt x="0" y="228755"/>
                </a:lnTo>
                <a:lnTo>
                  <a:pt x="604452"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3897" tIns="188388" rIns="163897" bIns="188388" numCol="1" spcCol="1270" anchor="ctr" anchorCtr="0">
            <a:noAutofit/>
          </a:bodyPr>
          <a:lstStyle/>
          <a:p>
            <a:pPr algn="ctr" defTabSz="1600200">
              <a:lnSpc>
                <a:spcPct val="90000"/>
              </a:lnSpc>
              <a:spcBef>
                <a:spcPct val="0"/>
              </a:spcBef>
              <a:spcAft>
                <a:spcPct val="35000"/>
              </a:spcAft>
            </a:pPr>
            <a:r>
              <a:rPr lang="en-NZ" dirty="0"/>
              <a:t>Judgement by outcome</a:t>
            </a:r>
          </a:p>
        </p:txBody>
      </p:sp>
      <p:sp>
        <p:nvSpPr>
          <p:cNvPr id="9" name="TextBox 8">
            <a:extLst>
              <a:ext uri="{FF2B5EF4-FFF2-40B4-BE49-F238E27FC236}">
                <a16:creationId xmlns:a16="http://schemas.microsoft.com/office/drawing/2014/main" id="{94817131-27F6-7FAE-9841-3ECCAB7A6D82}"/>
              </a:ext>
            </a:extLst>
          </p:cNvPr>
          <p:cNvSpPr txBox="1"/>
          <p:nvPr/>
        </p:nvSpPr>
        <p:spPr>
          <a:xfrm>
            <a:off x="6233376" y="2837410"/>
            <a:ext cx="2994226" cy="1200329"/>
          </a:xfrm>
          <a:prstGeom prst="rect">
            <a:avLst/>
          </a:prstGeom>
          <a:noFill/>
        </p:spPr>
        <p:txBody>
          <a:bodyPr wrap="square">
            <a:spAutoFit/>
          </a:bodyPr>
          <a:lstStyle/>
          <a:p>
            <a:r>
              <a:rPr lang="en-NZ" sz="1800" i="1" dirty="0">
                <a:effectLst/>
                <a:latin typeface="Calibri" panose="020F0502020204030204" pitchFamily="34" charset="0"/>
                <a:ea typeface="Calibri" panose="020F0502020204030204" pitchFamily="34" charset="0"/>
                <a:cs typeface="Times New Roman" panose="02020603050405020304" pitchFamily="18" charset="0"/>
              </a:rPr>
              <a:t>it achieves the outcome for which it was put in place </a:t>
            </a:r>
            <a:r>
              <a:rPr lang="en-NZ" sz="1800" dirty="0">
                <a:effectLst/>
                <a:latin typeface="Calibri" panose="020F0502020204030204" pitchFamily="34" charset="0"/>
                <a:ea typeface="Calibri" panose="020F0502020204030204" pitchFamily="34" charset="0"/>
                <a:cs typeface="Times New Roman" panose="02020603050405020304" pitchFamily="18" charset="0"/>
              </a:rPr>
              <a:t>(infrastructure organisation participant)</a:t>
            </a:r>
            <a:endParaRPr lang="en-NZ" sz="2400" dirty="0"/>
          </a:p>
        </p:txBody>
      </p:sp>
      <p:sp>
        <p:nvSpPr>
          <p:cNvPr id="18" name="Content Placeholder 4">
            <a:extLst>
              <a:ext uri="{FF2B5EF4-FFF2-40B4-BE49-F238E27FC236}">
                <a16:creationId xmlns:a16="http://schemas.microsoft.com/office/drawing/2014/main" id="{41C724A6-98F3-826E-0E7D-77B8356A7F35}"/>
              </a:ext>
            </a:extLst>
          </p:cNvPr>
          <p:cNvSpPr txBox="1">
            <a:spLocks/>
          </p:cNvSpPr>
          <p:nvPr/>
        </p:nvSpPr>
        <p:spPr>
          <a:xfrm>
            <a:off x="1630046" y="1951379"/>
            <a:ext cx="3086239" cy="1537498"/>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200"/>
              </a:spcAft>
              <a:buNone/>
            </a:pPr>
            <a:r>
              <a:rPr lang="en-NZ" sz="1800" i="1" dirty="0">
                <a:effectLst/>
                <a:latin typeface="Calibri" panose="020F0502020204030204" pitchFamily="34" charset="0"/>
                <a:ea typeface="Calibri" panose="020F0502020204030204" pitchFamily="34" charset="0"/>
                <a:cs typeface="Times New Roman" panose="02020603050405020304" pitchFamily="18" charset="0"/>
              </a:rPr>
              <a:t>it’s what is best for the country and really can only measure that in the fullness of time </a:t>
            </a:r>
            <a:r>
              <a:rPr lang="en-NZ" sz="1800" dirty="0">
                <a:effectLst/>
                <a:latin typeface="Calibri" panose="020F0502020204030204" pitchFamily="34" charset="0"/>
                <a:ea typeface="Calibri" panose="020F0502020204030204" pitchFamily="34" charset="0"/>
                <a:cs typeface="Times New Roman" panose="02020603050405020304" pitchFamily="18" charset="0"/>
              </a:rPr>
              <a:t>(central government participant)</a:t>
            </a:r>
            <a:endParaRPr lang="en-NZ" sz="2400" dirty="0"/>
          </a:p>
        </p:txBody>
      </p:sp>
      <p:sp>
        <p:nvSpPr>
          <p:cNvPr id="2" name="TextBox 1">
            <a:extLst>
              <a:ext uri="{FF2B5EF4-FFF2-40B4-BE49-F238E27FC236}">
                <a16:creationId xmlns:a16="http://schemas.microsoft.com/office/drawing/2014/main" id="{E1EAAEE0-0A8B-261F-CBD7-49D39B0A1A0A}"/>
              </a:ext>
            </a:extLst>
          </p:cNvPr>
          <p:cNvSpPr txBox="1"/>
          <p:nvPr/>
        </p:nvSpPr>
        <p:spPr>
          <a:xfrm>
            <a:off x="2305148" y="673403"/>
            <a:ext cx="6991252" cy="923330"/>
          </a:xfrm>
          <a:prstGeom prst="rect">
            <a:avLst/>
          </a:prstGeom>
          <a:noFill/>
        </p:spPr>
        <p:txBody>
          <a:bodyPr wrap="square">
            <a:spAutoFit/>
          </a:bodyPr>
          <a:lstStyle/>
          <a:p>
            <a:r>
              <a:rPr lang="en-NZ" sz="1800" i="1" dirty="0">
                <a:effectLst/>
                <a:latin typeface="Calibri" panose="020F0502020204030204" pitchFamily="34" charset="0"/>
                <a:ea typeface="Calibri" panose="020F0502020204030204" pitchFamily="34" charset="0"/>
                <a:cs typeface="Times New Roman" panose="02020603050405020304" pitchFamily="18" charset="0"/>
              </a:rPr>
              <a:t>that was a really good example of where decision-makers coming together to talk about the problem could get a solution that satisfied both sides </a:t>
            </a:r>
            <a:r>
              <a:rPr lang="en-NZ" sz="1800" dirty="0">
                <a:effectLst/>
                <a:latin typeface="Calibri" panose="020F0502020204030204" pitchFamily="34" charset="0"/>
                <a:ea typeface="Calibri" panose="020F0502020204030204" pitchFamily="34" charset="0"/>
                <a:cs typeface="Times New Roman" panose="02020603050405020304" pitchFamily="18" charset="0"/>
              </a:rPr>
              <a:t>(Māori participant)</a:t>
            </a:r>
            <a:endParaRPr lang="en-NZ" sz="2400" dirty="0"/>
          </a:p>
        </p:txBody>
      </p:sp>
      <p:sp>
        <p:nvSpPr>
          <p:cNvPr id="5" name="TextBox 4">
            <a:extLst>
              <a:ext uri="{FF2B5EF4-FFF2-40B4-BE49-F238E27FC236}">
                <a16:creationId xmlns:a16="http://schemas.microsoft.com/office/drawing/2014/main" id="{4F9EB6E2-67A6-845D-0A87-983C56754248}"/>
              </a:ext>
            </a:extLst>
          </p:cNvPr>
          <p:cNvSpPr txBox="1"/>
          <p:nvPr/>
        </p:nvSpPr>
        <p:spPr>
          <a:xfrm>
            <a:off x="1545409" y="4497355"/>
            <a:ext cx="7560337" cy="923330"/>
          </a:xfrm>
          <a:prstGeom prst="rect">
            <a:avLst/>
          </a:prstGeom>
          <a:noFill/>
        </p:spPr>
        <p:txBody>
          <a:bodyPr wrap="square">
            <a:spAutoFit/>
          </a:bodyPr>
          <a:lstStyle/>
          <a:p>
            <a:r>
              <a:rPr lang="en-NZ" sz="1800" i="1" dirty="0">
                <a:effectLst/>
                <a:latin typeface="Calibri" panose="020F0502020204030204" pitchFamily="34" charset="0"/>
                <a:ea typeface="Calibri" panose="020F0502020204030204" pitchFamily="34" charset="0"/>
                <a:cs typeface="Times New Roman" panose="02020603050405020304" pitchFamily="18" charset="0"/>
              </a:rPr>
              <a:t>where are the decisions being made? Did they think about the outcome? Did they have fixed in their head quite clearly how bad…</a:t>
            </a:r>
            <a:r>
              <a:rPr lang="en-NZ" sz="1800" dirty="0">
                <a:effectLst/>
                <a:latin typeface="Calibri" panose="020F0502020204030204" pitchFamily="34" charset="0"/>
                <a:ea typeface="Calibri" panose="020F0502020204030204" pitchFamily="34" charset="0"/>
                <a:cs typeface="Times New Roman" panose="02020603050405020304" pitchFamily="18" charset="0"/>
              </a:rPr>
              <a:t> [the pest] </a:t>
            </a:r>
            <a:r>
              <a:rPr lang="en-NZ" sz="1800" i="1" dirty="0">
                <a:effectLst/>
                <a:latin typeface="Calibri" panose="020F0502020204030204" pitchFamily="34" charset="0"/>
                <a:ea typeface="Calibri" panose="020F0502020204030204" pitchFamily="34" charset="0"/>
                <a:cs typeface="Times New Roman" panose="02020603050405020304" pitchFamily="18" charset="0"/>
              </a:rPr>
              <a:t>would be? </a:t>
            </a:r>
            <a:r>
              <a:rPr lang="en-NZ" sz="1800" dirty="0">
                <a:effectLst/>
                <a:latin typeface="Calibri" panose="020F0502020204030204" pitchFamily="34" charset="0"/>
                <a:ea typeface="Calibri" panose="020F0502020204030204" pitchFamily="34" charset="0"/>
                <a:cs typeface="Times New Roman" panose="02020603050405020304" pitchFamily="18" charset="0"/>
              </a:rPr>
              <a:t>(infrastructure organisation participant)</a:t>
            </a:r>
            <a:endParaRPr lang="en-NZ" dirty="0"/>
          </a:p>
        </p:txBody>
      </p:sp>
    </p:spTree>
    <p:extLst>
      <p:ext uri="{BB962C8B-B14F-4D97-AF65-F5344CB8AC3E}">
        <p14:creationId xmlns:p14="http://schemas.microsoft.com/office/powerpoint/2010/main" val="3921397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3566F8B2-ABF1-C9E2-E716-AF4D596672B1}"/>
              </a:ext>
            </a:extLst>
          </p:cNvPr>
          <p:cNvSpPr txBox="1"/>
          <p:nvPr/>
        </p:nvSpPr>
        <p:spPr>
          <a:xfrm>
            <a:off x="94122" y="6360101"/>
            <a:ext cx="2902575" cy="307777"/>
          </a:xfrm>
          <a:prstGeom prst="rect">
            <a:avLst/>
          </a:prstGeom>
          <a:noFill/>
        </p:spPr>
        <p:txBody>
          <a:bodyPr wrap="square" rtlCol="0">
            <a:spAutoFit/>
          </a:bodyPr>
          <a:lstStyle/>
          <a:p>
            <a:r>
              <a:rPr lang="mi-NZ" sz="1400" dirty="0">
                <a:solidFill>
                  <a:schemeClr val="bg1"/>
                </a:solidFill>
              </a:rPr>
              <a:t>melanienewfield@outlook.com</a:t>
            </a:r>
            <a:endParaRPr lang="en-NZ" sz="1400" dirty="0">
              <a:solidFill>
                <a:schemeClr val="bg1"/>
              </a:solidFill>
            </a:endParaRPr>
          </a:p>
        </p:txBody>
      </p:sp>
      <p:sp>
        <p:nvSpPr>
          <p:cNvPr id="4" name="TextBox 3">
            <a:extLst>
              <a:ext uri="{FF2B5EF4-FFF2-40B4-BE49-F238E27FC236}">
                <a16:creationId xmlns:a16="http://schemas.microsoft.com/office/drawing/2014/main" id="{78CFD728-08A3-DB9C-5681-732028EF2A1A}"/>
              </a:ext>
            </a:extLst>
          </p:cNvPr>
          <p:cNvSpPr txBox="1"/>
          <p:nvPr/>
        </p:nvSpPr>
        <p:spPr>
          <a:xfrm>
            <a:off x="1495313" y="2219688"/>
            <a:ext cx="7799295" cy="1938992"/>
          </a:xfrm>
          <a:prstGeom prst="rect">
            <a:avLst/>
          </a:prstGeom>
          <a:noFill/>
        </p:spPr>
        <p:txBody>
          <a:bodyPr wrap="square">
            <a:spAutoFit/>
          </a:bodyPr>
          <a:lstStyle/>
          <a:p>
            <a:r>
              <a:rPr lang="en-NZ" sz="2400" i="1" dirty="0">
                <a:effectLst/>
                <a:latin typeface="Calibri" panose="020F0502020204030204" pitchFamily="34" charset="0"/>
                <a:ea typeface="Calibri" panose="020F0502020204030204" pitchFamily="34" charset="0"/>
                <a:cs typeface="Times New Roman" panose="02020603050405020304" pitchFamily="18" charset="0"/>
              </a:rPr>
              <a:t>The older you get you realise that pest management isn’t actually about pests, it’s about people because a pest is only a pest because people perceive it to be a pest and it’s impacting on values that they personally see as important </a:t>
            </a:r>
            <a:r>
              <a:rPr lang="en-NZ" sz="2400" dirty="0">
                <a:effectLst/>
                <a:latin typeface="Calibri" panose="020F0502020204030204" pitchFamily="34" charset="0"/>
                <a:ea typeface="Calibri" panose="020F0502020204030204" pitchFamily="34" charset="0"/>
                <a:cs typeface="Times New Roman" panose="02020603050405020304" pitchFamily="18" charset="0"/>
              </a:rPr>
              <a:t>(local government participant) </a:t>
            </a:r>
            <a:endParaRPr lang="en-NZ" sz="2400" dirty="0"/>
          </a:p>
        </p:txBody>
      </p:sp>
    </p:spTree>
    <p:extLst>
      <p:ext uri="{BB962C8B-B14F-4D97-AF65-F5344CB8AC3E}">
        <p14:creationId xmlns:p14="http://schemas.microsoft.com/office/powerpoint/2010/main" val="8849131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068C5EC-D959-4554-B132-F5F9A87161DD}"/>
              </a:ext>
            </a:extLst>
          </p:cNvPr>
          <p:cNvSpPr>
            <a:spLocks noGrp="1"/>
          </p:cNvSpPr>
          <p:nvPr>
            <p:ph type="title"/>
          </p:nvPr>
        </p:nvSpPr>
        <p:spPr>
          <a:xfrm rot="16200000">
            <a:off x="-935430" y="2555410"/>
            <a:ext cx="3142964" cy="1083860"/>
          </a:xfrm>
        </p:spPr>
        <p:txBody>
          <a:bodyPr/>
          <a:lstStyle/>
          <a:p>
            <a:r>
              <a:rPr lang="en-NZ" sz="3200" dirty="0"/>
              <a:t>Next steps</a:t>
            </a:r>
            <a:endParaRPr lang="en-NZ" dirty="0"/>
          </a:p>
        </p:txBody>
      </p:sp>
      <p:sp>
        <p:nvSpPr>
          <p:cNvPr id="5" name="Content Placeholder 4">
            <a:extLst>
              <a:ext uri="{FF2B5EF4-FFF2-40B4-BE49-F238E27FC236}">
                <a16:creationId xmlns:a16="http://schemas.microsoft.com/office/drawing/2014/main" id="{4757FC9C-D588-4EA9-AFB3-60DB8D0A91ED}"/>
              </a:ext>
            </a:extLst>
          </p:cNvPr>
          <p:cNvSpPr>
            <a:spLocks noGrp="1"/>
          </p:cNvSpPr>
          <p:nvPr>
            <p:ph idx="1"/>
          </p:nvPr>
        </p:nvSpPr>
        <p:spPr>
          <a:xfrm>
            <a:off x="1406106" y="775855"/>
            <a:ext cx="7818857" cy="4865820"/>
          </a:xfrm>
        </p:spPr>
        <p:txBody>
          <a:bodyPr>
            <a:normAutofit/>
          </a:bodyPr>
          <a:lstStyle/>
          <a:p>
            <a:pPr marL="0" indent="0">
              <a:spcAft>
                <a:spcPts val="1200"/>
              </a:spcAft>
              <a:buNone/>
            </a:pPr>
            <a:endParaRPr lang="en-NZ" sz="2400" dirty="0"/>
          </a:p>
          <a:p>
            <a:pPr marL="342900" indent="-342900">
              <a:spcAft>
                <a:spcPts val="1200"/>
              </a:spcAft>
              <a:buFont typeface="Arial" panose="020B0604020202020204" pitchFamily="34" charset="0"/>
              <a:buChar char="•"/>
            </a:pPr>
            <a:r>
              <a:rPr lang="en-NZ" sz="2400" dirty="0"/>
              <a:t>Making the work usable in biosecurity decision-making</a:t>
            </a:r>
          </a:p>
          <a:p>
            <a:pPr marL="800100" lvl="1" indent="-342900">
              <a:spcAft>
                <a:spcPts val="1200"/>
              </a:spcAft>
            </a:pPr>
            <a:r>
              <a:rPr lang="en-NZ" sz="2000" dirty="0"/>
              <a:t>workshops with people involved in biosecurity decisions</a:t>
            </a:r>
          </a:p>
          <a:p>
            <a:pPr marL="800100" lvl="1" indent="-342900">
              <a:spcAft>
                <a:spcPts val="1200"/>
              </a:spcAft>
            </a:pPr>
            <a:r>
              <a:rPr lang="en-NZ" sz="2000" dirty="0"/>
              <a:t>testing potential tools</a:t>
            </a:r>
          </a:p>
          <a:p>
            <a:pPr marL="342900" indent="-342900">
              <a:spcAft>
                <a:spcPts val="1200"/>
              </a:spcAft>
            </a:pPr>
            <a:r>
              <a:rPr lang="en-NZ" sz="2400" dirty="0"/>
              <a:t>Questions which encourage reflexive thinking</a:t>
            </a:r>
          </a:p>
        </p:txBody>
      </p:sp>
      <p:sp>
        <p:nvSpPr>
          <p:cNvPr id="10" name="TextBox 9">
            <a:extLst>
              <a:ext uri="{FF2B5EF4-FFF2-40B4-BE49-F238E27FC236}">
                <a16:creationId xmlns:a16="http://schemas.microsoft.com/office/drawing/2014/main" id="{3566F8B2-ABF1-C9E2-E716-AF4D596672B1}"/>
              </a:ext>
            </a:extLst>
          </p:cNvPr>
          <p:cNvSpPr txBox="1"/>
          <p:nvPr/>
        </p:nvSpPr>
        <p:spPr>
          <a:xfrm>
            <a:off x="94122" y="6360101"/>
            <a:ext cx="2902575" cy="307777"/>
          </a:xfrm>
          <a:prstGeom prst="rect">
            <a:avLst/>
          </a:prstGeom>
          <a:noFill/>
        </p:spPr>
        <p:txBody>
          <a:bodyPr wrap="square" rtlCol="0">
            <a:spAutoFit/>
          </a:bodyPr>
          <a:lstStyle/>
          <a:p>
            <a:r>
              <a:rPr lang="mi-NZ" sz="1400" dirty="0">
                <a:solidFill>
                  <a:schemeClr val="bg1"/>
                </a:solidFill>
              </a:rPr>
              <a:t>melanienewfield@outlook.com</a:t>
            </a:r>
            <a:endParaRPr lang="en-NZ" sz="1400" dirty="0">
              <a:solidFill>
                <a:schemeClr val="bg1"/>
              </a:solidFill>
            </a:endParaRPr>
          </a:p>
        </p:txBody>
      </p:sp>
    </p:spTree>
    <p:extLst>
      <p:ext uri="{BB962C8B-B14F-4D97-AF65-F5344CB8AC3E}">
        <p14:creationId xmlns:p14="http://schemas.microsoft.com/office/powerpoint/2010/main" val="13723763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757FC9C-D588-4EA9-AFB3-60DB8D0A91ED}"/>
              </a:ext>
            </a:extLst>
          </p:cNvPr>
          <p:cNvSpPr>
            <a:spLocks noGrp="1"/>
          </p:cNvSpPr>
          <p:nvPr>
            <p:ph idx="1"/>
          </p:nvPr>
        </p:nvSpPr>
        <p:spPr>
          <a:xfrm>
            <a:off x="1406106" y="775855"/>
            <a:ext cx="7818857" cy="4865820"/>
          </a:xfrm>
        </p:spPr>
        <p:txBody>
          <a:bodyPr>
            <a:normAutofit/>
          </a:bodyPr>
          <a:lstStyle/>
          <a:p>
            <a:pPr marL="0" indent="0">
              <a:spcAft>
                <a:spcPts val="1200"/>
              </a:spcAft>
              <a:buNone/>
            </a:pPr>
            <a:endParaRPr lang="en-NZ" sz="2400" dirty="0"/>
          </a:p>
          <a:p>
            <a:r>
              <a:rPr lang="en-NZ" sz="2400" dirty="0"/>
              <a:t>NZ Biological Heritage National Science Challenge</a:t>
            </a:r>
          </a:p>
          <a:p>
            <a:endParaRPr lang="en-NZ" sz="2400" dirty="0"/>
          </a:p>
          <a:p>
            <a:r>
              <a:rPr lang="en-NZ" sz="2400" dirty="0"/>
              <a:t>AgResearch</a:t>
            </a:r>
          </a:p>
          <a:p>
            <a:pPr marL="0" indent="0">
              <a:buNone/>
            </a:pPr>
            <a:endParaRPr lang="en-NZ" sz="2400" dirty="0"/>
          </a:p>
          <a:p>
            <a:r>
              <a:rPr lang="en-NZ" sz="2400" dirty="0"/>
              <a:t>KEPHIS</a:t>
            </a:r>
          </a:p>
          <a:p>
            <a:pPr marL="0" indent="0">
              <a:buNone/>
            </a:pPr>
            <a:endParaRPr lang="en-NZ" sz="2400" dirty="0"/>
          </a:p>
        </p:txBody>
      </p:sp>
      <p:sp>
        <p:nvSpPr>
          <p:cNvPr id="10" name="TextBox 9">
            <a:extLst>
              <a:ext uri="{FF2B5EF4-FFF2-40B4-BE49-F238E27FC236}">
                <a16:creationId xmlns:a16="http://schemas.microsoft.com/office/drawing/2014/main" id="{3566F8B2-ABF1-C9E2-E716-AF4D596672B1}"/>
              </a:ext>
            </a:extLst>
          </p:cNvPr>
          <p:cNvSpPr txBox="1"/>
          <p:nvPr/>
        </p:nvSpPr>
        <p:spPr>
          <a:xfrm>
            <a:off x="94122" y="6360101"/>
            <a:ext cx="2902575" cy="307777"/>
          </a:xfrm>
          <a:prstGeom prst="rect">
            <a:avLst/>
          </a:prstGeom>
          <a:noFill/>
        </p:spPr>
        <p:txBody>
          <a:bodyPr wrap="square" rtlCol="0">
            <a:spAutoFit/>
          </a:bodyPr>
          <a:lstStyle/>
          <a:p>
            <a:r>
              <a:rPr lang="mi-NZ" sz="1400" dirty="0">
                <a:solidFill>
                  <a:schemeClr val="bg1"/>
                </a:solidFill>
              </a:rPr>
              <a:t>melanienewfield@outlook.com</a:t>
            </a:r>
            <a:endParaRPr lang="en-NZ" sz="1400" dirty="0">
              <a:solidFill>
                <a:schemeClr val="bg1"/>
              </a:solidFill>
            </a:endParaRPr>
          </a:p>
        </p:txBody>
      </p:sp>
      <p:sp>
        <p:nvSpPr>
          <p:cNvPr id="6" name="Title 2">
            <a:extLst>
              <a:ext uri="{FF2B5EF4-FFF2-40B4-BE49-F238E27FC236}">
                <a16:creationId xmlns:a16="http://schemas.microsoft.com/office/drawing/2014/main" id="{7499D5BA-826E-7CD0-16BA-C781696600DE}"/>
              </a:ext>
            </a:extLst>
          </p:cNvPr>
          <p:cNvSpPr>
            <a:spLocks noGrp="1"/>
          </p:cNvSpPr>
          <p:nvPr>
            <p:ph type="title"/>
          </p:nvPr>
        </p:nvSpPr>
        <p:spPr>
          <a:xfrm rot="16200000">
            <a:off x="-935430" y="3448295"/>
            <a:ext cx="3142964" cy="1083860"/>
          </a:xfrm>
        </p:spPr>
        <p:txBody>
          <a:bodyPr/>
          <a:lstStyle/>
          <a:p>
            <a:r>
              <a:rPr lang="en-NZ" sz="3200" dirty="0"/>
              <a:t>Thanks to…</a:t>
            </a:r>
            <a:endParaRPr lang="en-NZ" dirty="0"/>
          </a:p>
        </p:txBody>
      </p:sp>
    </p:spTree>
    <p:extLst>
      <p:ext uri="{BB962C8B-B14F-4D97-AF65-F5344CB8AC3E}">
        <p14:creationId xmlns:p14="http://schemas.microsoft.com/office/powerpoint/2010/main" val="138710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068C5EC-D959-4554-B132-F5F9A87161DD}"/>
              </a:ext>
            </a:extLst>
          </p:cNvPr>
          <p:cNvSpPr>
            <a:spLocks noGrp="1"/>
          </p:cNvSpPr>
          <p:nvPr>
            <p:ph type="title"/>
          </p:nvPr>
        </p:nvSpPr>
        <p:spPr>
          <a:xfrm rot="16200000">
            <a:off x="-2012361" y="2976122"/>
            <a:ext cx="5296826" cy="1083860"/>
          </a:xfrm>
        </p:spPr>
        <p:txBody>
          <a:bodyPr/>
          <a:lstStyle/>
          <a:p>
            <a:r>
              <a:rPr lang="en-NZ" sz="3200" dirty="0"/>
              <a:t>Semi-structured interviews</a:t>
            </a:r>
            <a:endParaRPr lang="en-NZ" dirty="0"/>
          </a:p>
        </p:txBody>
      </p:sp>
      <p:sp>
        <p:nvSpPr>
          <p:cNvPr id="10" name="TextBox 9">
            <a:extLst>
              <a:ext uri="{FF2B5EF4-FFF2-40B4-BE49-F238E27FC236}">
                <a16:creationId xmlns:a16="http://schemas.microsoft.com/office/drawing/2014/main" id="{3566F8B2-ABF1-C9E2-E716-AF4D596672B1}"/>
              </a:ext>
            </a:extLst>
          </p:cNvPr>
          <p:cNvSpPr txBox="1"/>
          <p:nvPr/>
        </p:nvSpPr>
        <p:spPr>
          <a:xfrm>
            <a:off x="94122" y="6360101"/>
            <a:ext cx="2902575" cy="307777"/>
          </a:xfrm>
          <a:prstGeom prst="rect">
            <a:avLst/>
          </a:prstGeom>
          <a:noFill/>
        </p:spPr>
        <p:txBody>
          <a:bodyPr wrap="square" rtlCol="0">
            <a:spAutoFit/>
          </a:bodyPr>
          <a:lstStyle/>
          <a:p>
            <a:r>
              <a:rPr lang="mi-NZ" sz="1400" dirty="0">
                <a:solidFill>
                  <a:schemeClr val="bg1"/>
                </a:solidFill>
              </a:rPr>
              <a:t>melanienewfield@outlook.com</a:t>
            </a:r>
            <a:endParaRPr lang="en-NZ" sz="1400" dirty="0">
              <a:solidFill>
                <a:schemeClr val="bg1"/>
              </a:solidFill>
            </a:endParaRPr>
          </a:p>
        </p:txBody>
      </p:sp>
      <p:graphicFrame>
        <p:nvGraphicFramePr>
          <p:cNvPr id="8" name="Table 4">
            <a:extLst>
              <a:ext uri="{FF2B5EF4-FFF2-40B4-BE49-F238E27FC236}">
                <a16:creationId xmlns:a16="http://schemas.microsoft.com/office/drawing/2014/main" id="{70D25B86-31AB-29C9-3D1B-B1494419AF88}"/>
              </a:ext>
            </a:extLst>
          </p:cNvPr>
          <p:cNvGraphicFramePr>
            <a:graphicFrameLocks noGrp="1"/>
          </p:cNvGraphicFramePr>
          <p:nvPr>
            <p:ph idx="1"/>
            <p:extLst>
              <p:ext uri="{D42A27DB-BD31-4B8C-83A1-F6EECF244321}">
                <p14:modId xmlns:p14="http://schemas.microsoft.com/office/powerpoint/2010/main" val="3424633075"/>
              </p:ext>
            </p:extLst>
          </p:nvPr>
        </p:nvGraphicFramePr>
        <p:xfrm>
          <a:off x="1954697" y="589722"/>
          <a:ext cx="6604468" cy="5095975"/>
        </p:xfrm>
        <a:graphic>
          <a:graphicData uri="http://schemas.openxmlformats.org/drawingml/2006/table">
            <a:tbl>
              <a:tblPr firstRow="1" bandRow="1">
                <a:tableStyleId>{5C22544A-7EE6-4342-B048-85BDC9FD1C3A}</a:tableStyleId>
              </a:tblPr>
              <a:tblGrid>
                <a:gridCol w="2114327">
                  <a:extLst>
                    <a:ext uri="{9D8B030D-6E8A-4147-A177-3AD203B41FA5}">
                      <a16:colId xmlns:a16="http://schemas.microsoft.com/office/drawing/2014/main" val="1390550810"/>
                    </a:ext>
                  </a:extLst>
                </a:gridCol>
                <a:gridCol w="1516937">
                  <a:extLst>
                    <a:ext uri="{9D8B030D-6E8A-4147-A177-3AD203B41FA5}">
                      <a16:colId xmlns:a16="http://schemas.microsoft.com/office/drawing/2014/main" val="707428941"/>
                    </a:ext>
                  </a:extLst>
                </a:gridCol>
                <a:gridCol w="2973204">
                  <a:extLst>
                    <a:ext uri="{9D8B030D-6E8A-4147-A177-3AD203B41FA5}">
                      <a16:colId xmlns:a16="http://schemas.microsoft.com/office/drawing/2014/main" val="3288578081"/>
                    </a:ext>
                  </a:extLst>
                </a:gridCol>
              </a:tblGrid>
              <a:tr h="642141">
                <a:tc>
                  <a:txBody>
                    <a:bodyPr/>
                    <a:lstStyle/>
                    <a:p>
                      <a:r>
                        <a:rPr lang="mi-NZ" dirty="0"/>
                        <a:t>Organisation type</a:t>
                      </a:r>
                      <a:endParaRPr lang="en-NZ" dirty="0"/>
                    </a:p>
                  </a:txBody>
                  <a:tcPr/>
                </a:tc>
                <a:tc>
                  <a:txBody>
                    <a:bodyPr/>
                    <a:lstStyle/>
                    <a:p>
                      <a:r>
                        <a:rPr lang="mi-NZ" dirty="0"/>
                        <a:t>Number of participants</a:t>
                      </a:r>
                      <a:endParaRPr lang="en-NZ" dirty="0"/>
                    </a:p>
                  </a:txBody>
                  <a:tcPr/>
                </a:tc>
                <a:tc>
                  <a:txBody>
                    <a:bodyPr/>
                    <a:lstStyle/>
                    <a:p>
                      <a:r>
                        <a:rPr lang="mi-NZ" dirty="0"/>
                        <a:t>Scope of organisations</a:t>
                      </a:r>
                      <a:endParaRPr lang="en-NZ" dirty="0"/>
                    </a:p>
                  </a:txBody>
                  <a:tcPr/>
                </a:tc>
                <a:extLst>
                  <a:ext uri="{0D108BD9-81ED-4DB2-BD59-A6C34878D82A}">
                    <a16:rowId xmlns:a16="http://schemas.microsoft.com/office/drawing/2014/main" val="231910163"/>
                  </a:ext>
                </a:extLst>
              </a:tr>
              <a:tr h="733875">
                <a:tc>
                  <a:txBody>
                    <a:bodyPr/>
                    <a:lstStyle/>
                    <a:p>
                      <a:r>
                        <a:rPr lang="mi-NZ" sz="1600" dirty="0"/>
                        <a:t>Central government</a:t>
                      </a:r>
                    </a:p>
                  </a:txBody>
                  <a:tcPr/>
                </a:tc>
                <a:tc>
                  <a:txBody>
                    <a:bodyPr/>
                    <a:lstStyle/>
                    <a:p>
                      <a:pPr>
                        <a:lnSpc>
                          <a:spcPct val="107000"/>
                        </a:lnSpc>
                        <a:spcAft>
                          <a:spcPts val="800"/>
                        </a:spcAft>
                      </a:pPr>
                      <a:r>
                        <a:rPr lang="en-NZ" sz="1600" dirty="0">
                          <a:effectLst/>
                          <a:latin typeface="Calibri" panose="020F0502020204030204" pitchFamily="34" charset="0"/>
                          <a:ea typeface="Calibri" panose="020F0502020204030204" pitchFamily="34" charset="0"/>
                          <a:cs typeface="Times New Roman" panose="02020603050405020304" pitchFamily="18" charset="0"/>
                        </a:rPr>
                        <a:t>10 participants</a:t>
                      </a:r>
                    </a:p>
                  </a:txBody>
                  <a:tcPr marL="68580" marR="68580" marT="0" marB="0"/>
                </a:tc>
                <a:tc>
                  <a:txBody>
                    <a:bodyPr/>
                    <a:lstStyle/>
                    <a:p>
                      <a:r>
                        <a:rPr lang="mi-NZ" sz="1400" dirty="0"/>
                        <a:t>3 organisations across 3 geographical locations</a:t>
                      </a:r>
                    </a:p>
                    <a:p>
                      <a:endParaRPr lang="en-NZ" sz="1400" dirty="0"/>
                    </a:p>
                  </a:txBody>
                  <a:tcPr/>
                </a:tc>
                <a:extLst>
                  <a:ext uri="{0D108BD9-81ED-4DB2-BD59-A6C34878D82A}">
                    <a16:rowId xmlns:a16="http://schemas.microsoft.com/office/drawing/2014/main" val="2281976584"/>
                  </a:ext>
                </a:extLst>
              </a:tr>
              <a:tr h="670235">
                <a:tc>
                  <a:txBody>
                    <a:bodyPr/>
                    <a:lstStyle/>
                    <a:p>
                      <a:r>
                        <a:rPr lang="mi-NZ" sz="1600" dirty="0"/>
                        <a:t>Local government</a:t>
                      </a:r>
                      <a:endParaRPr lang="en-NZ" sz="1600" dirty="0"/>
                    </a:p>
                  </a:txBody>
                  <a:tcPr/>
                </a:tc>
                <a:tc>
                  <a:txBody>
                    <a:bodyPr/>
                    <a:lstStyle/>
                    <a:p>
                      <a:pPr>
                        <a:lnSpc>
                          <a:spcPct val="107000"/>
                        </a:lnSpc>
                        <a:spcAft>
                          <a:spcPts val="800"/>
                        </a:spcAft>
                      </a:pPr>
                      <a:r>
                        <a:rPr lang="en-NZ" sz="1600" dirty="0">
                          <a:effectLst/>
                          <a:latin typeface="+mn-lt"/>
                          <a:ea typeface="Calibri" panose="020F0502020204030204" pitchFamily="34" charset="0"/>
                          <a:cs typeface="Times New Roman" panose="02020603050405020304" pitchFamily="18" charset="0"/>
                        </a:rPr>
                        <a:t>4 participants</a:t>
                      </a:r>
                    </a:p>
                  </a:txBody>
                  <a:tcPr marL="68580" marR="68580" marT="0" marB="0"/>
                </a:tc>
                <a:tc>
                  <a:txBody>
                    <a:bodyPr/>
                    <a:lstStyle/>
                    <a:p>
                      <a:pPr>
                        <a:lnSpc>
                          <a:spcPct val="107000"/>
                        </a:lnSpc>
                        <a:spcAft>
                          <a:spcPts val="0"/>
                        </a:spcAft>
                      </a:pPr>
                      <a:r>
                        <a:rPr lang="en-NZ" sz="1400" dirty="0">
                          <a:effectLst/>
                          <a:latin typeface="+mn-lt"/>
                          <a:ea typeface="Calibri" panose="020F0502020204030204" pitchFamily="34" charset="0"/>
                          <a:cs typeface="Times New Roman" panose="02020603050405020304" pitchFamily="18" charset="0"/>
                        </a:rPr>
                        <a:t>4 organisations: 3 North Island, 1 South Island</a:t>
                      </a:r>
                    </a:p>
                    <a:p>
                      <a:pPr>
                        <a:lnSpc>
                          <a:spcPct val="107000"/>
                        </a:lnSpc>
                        <a:spcAft>
                          <a:spcPts val="0"/>
                        </a:spcAft>
                      </a:pPr>
                      <a:endParaRPr lang="en-NZ"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16573948"/>
                  </a:ext>
                </a:extLst>
              </a:tr>
              <a:tr h="899252">
                <a:tc>
                  <a:txBody>
                    <a:bodyPr/>
                    <a:lstStyle/>
                    <a:p>
                      <a:r>
                        <a:rPr lang="mi-NZ" sz="1600" dirty="0"/>
                        <a:t>Primary industry</a:t>
                      </a:r>
                      <a:endParaRPr lang="en-NZ" sz="1600" dirty="0"/>
                    </a:p>
                  </a:txBody>
                  <a:tcPr/>
                </a:tc>
                <a:tc>
                  <a:txBody>
                    <a:bodyPr/>
                    <a:lstStyle/>
                    <a:p>
                      <a:pPr>
                        <a:lnSpc>
                          <a:spcPct val="107000"/>
                        </a:lnSpc>
                        <a:spcAft>
                          <a:spcPts val="800"/>
                        </a:spcAft>
                      </a:pPr>
                      <a:r>
                        <a:rPr lang="en-NZ" sz="1600" dirty="0">
                          <a:effectLst/>
                          <a:latin typeface="+mn-lt"/>
                          <a:ea typeface="Calibri" panose="020F0502020204030204" pitchFamily="34" charset="0"/>
                          <a:cs typeface="Times New Roman" panose="02020603050405020304" pitchFamily="18" charset="0"/>
                        </a:rPr>
                        <a:t>8 participants</a:t>
                      </a:r>
                    </a:p>
                  </a:txBody>
                  <a:tcPr marL="68580" marR="68580" marT="0" marB="0"/>
                </a:tc>
                <a:tc>
                  <a:txBody>
                    <a:bodyPr/>
                    <a:lstStyle/>
                    <a:p>
                      <a:pPr>
                        <a:lnSpc>
                          <a:spcPct val="107000"/>
                        </a:lnSpc>
                        <a:spcAft>
                          <a:spcPts val="0"/>
                        </a:spcAft>
                      </a:pPr>
                      <a:r>
                        <a:rPr lang="en-NZ" sz="1400" dirty="0">
                          <a:effectLst/>
                          <a:latin typeface="+mn-lt"/>
                          <a:ea typeface="Calibri" panose="020F0502020204030204" pitchFamily="34" charset="0"/>
                          <a:cs typeface="Times New Roman" panose="02020603050405020304" pitchFamily="18" charset="0"/>
                        </a:rPr>
                        <a:t>7 organisations, representing 7 industries across agriculture and horticulture</a:t>
                      </a:r>
                    </a:p>
                    <a:p>
                      <a:pPr>
                        <a:lnSpc>
                          <a:spcPct val="107000"/>
                        </a:lnSpc>
                        <a:spcAft>
                          <a:spcPts val="800"/>
                        </a:spcAft>
                      </a:pPr>
                      <a:endParaRPr lang="en-NZ"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3107521"/>
                  </a:ext>
                </a:extLst>
              </a:tr>
              <a:tr h="1128270">
                <a:tc>
                  <a:txBody>
                    <a:bodyPr/>
                    <a:lstStyle/>
                    <a:p>
                      <a:r>
                        <a:rPr lang="mi-NZ" sz="1600" dirty="0"/>
                        <a:t>Infrastructure</a:t>
                      </a:r>
                      <a:endParaRPr lang="en-NZ" sz="1600" dirty="0"/>
                    </a:p>
                  </a:txBody>
                  <a:tcPr/>
                </a:tc>
                <a:tc>
                  <a:txBody>
                    <a:bodyPr/>
                    <a:lstStyle/>
                    <a:p>
                      <a:pPr>
                        <a:lnSpc>
                          <a:spcPct val="107000"/>
                        </a:lnSpc>
                        <a:spcAft>
                          <a:spcPts val="800"/>
                        </a:spcAft>
                      </a:pPr>
                      <a:r>
                        <a:rPr lang="en-NZ" sz="1600" dirty="0">
                          <a:effectLst/>
                          <a:latin typeface="+mn-lt"/>
                          <a:ea typeface="Calibri" panose="020F0502020204030204" pitchFamily="34" charset="0"/>
                          <a:cs typeface="Times New Roman" panose="02020603050405020304" pitchFamily="18" charset="0"/>
                        </a:rPr>
                        <a:t>7 participants (6 interviews)</a:t>
                      </a:r>
                    </a:p>
                  </a:txBody>
                  <a:tcPr marL="68580" marR="68580" marT="0" marB="0"/>
                </a:tc>
                <a:tc>
                  <a:txBody>
                    <a:bodyPr/>
                    <a:lstStyle/>
                    <a:p>
                      <a:pPr>
                        <a:lnSpc>
                          <a:spcPct val="107000"/>
                        </a:lnSpc>
                        <a:spcAft>
                          <a:spcPts val="0"/>
                        </a:spcAft>
                      </a:pPr>
                      <a:r>
                        <a:rPr lang="en-NZ" sz="1400" dirty="0">
                          <a:effectLst/>
                          <a:latin typeface="+mn-lt"/>
                          <a:ea typeface="Calibri" panose="020F0502020204030204" pitchFamily="34" charset="0"/>
                          <a:cs typeface="Times New Roman" panose="02020603050405020304" pitchFamily="18" charset="0"/>
                        </a:rPr>
                        <a:t>6 organisations/ companies involved the process of moving things about, such as air and sea ports or logistics</a:t>
                      </a:r>
                    </a:p>
                    <a:p>
                      <a:pPr>
                        <a:lnSpc>
                          <a:spcPct val="107000"/>
                        </a:lnSpc>
                        <a:spcAft>
                          <a:spcPts val="0"/>
                        </a:spcAft>
                      </a:pPr>
                      <a:endParaRPr lang="en-NZ"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80780255"/>
                  </a:ext>
                </a:extLst>
              </a:tr>
              <a:tr h="580985">
                <a:tc>
                  <a:txBody>
                    <a:bodyPr/>
                    <a:lstStyle/>
                    <a:p>
                      <a:r>
                        <a:rPr lang="mi-NZ" sz="1600" dirty="0"/>
                        <a:t>Non-governmental organisations</a:t>
                      </a:r>
                      <a:endParaRPr lang="en-NZ" sz="1600" dirty="0"/>
                    </a:p>
                  </a:txBody>
                  <a:tcPr/>
                </a:tc>
                <a:tc>
                  <a:txBody>
                    <a:bodyPr/>
                    <a:lstStyle/>
                    <a:p>
                      <a:pPr>
                        <a:lnSpc>
                          <a:spcPct val="107000"/>
                        </a:lnSpc>
                        <a:spcAft>
                          <a:spcPts val="800"/>
                        </a:spcAft>
                      </a:pPr>
                      <a:r>
                        <a:rPr lang="en-NZ" sz="1600" dirty="0">
                          <a:effectLst/>
                          <a:latin typeface="+mn-lt"/>
                          <a:ea typeface="Calibri" panose="020F0502020204030204" pitchFamily="34" charset="0"/>
                          <a:cs typeface="Times New Roman" panose="02020603050405020304" pitchFamily="18" charset="0"/>
                        </a:rPr>
                        <a:t>4 participants</a:t>
                      </a:r>
                    </a:p>
                  </a:txBody>
                  <a:tcPr marL="68580" marR="68580" marT="0" marB="0"/>
                </a:tc>
                <a:tc>
                  <a:txBody>
                    <a:bodyPr/>
                    <a:lstStyle/>
                    <a:p>
                      <a:pPr>
                        <a:lnSpc>
                          <a:spcPct val="107000"/>
                        </a:lnSpc>
                        <a:spcAft>
                          <a:spcPts val="800"/>
                        </a:spcAft>
                      </a:pPr>
                      <a:r>
                        <a:rPr lang="en-NZ" sz="1400" dirty="0">
                          <a:effectLst/>
                          <a:latin typeface="+mn-lt"/>
                          <a:ea typeface="Calibri" panose="020F0502020204030204" pitchFamily="34" charset="0"/>
                          <a:cs typeface="Times New Roman" panose="02020603050405020304" pitchFamily="18" charset="0"/>
                        </a:rPr>
                        <a:t>4 organisations which have environment as a main focus</a:t>
                      </a:r>
                    </a:p>
                  </a:txBody>
                  <a:tcPr marL="68580" marR="68580" marT="0" marB="0"/>
                </a:tc>
                <a:extLst>
                  <a:ext uri="{0D108BD9-81ED-4DB2-BD59-A6C34878D82A}">
                    <a16:rowId xmlns:a16="http://schemas.microsoft.com/office/drawing/2014/main" val="2438762322"/>
                  </a:ext>
                </a:extLst>
              </a:tr>
              <a:tr h="441217">
                <a:tc>
                  <a:txBody>
                    <a:bodyPr/>
                    <a:lstStyle/>
                    <a:p>
                      <a:r>
                        <a:rPr lang="mi-NZ" sz="1600" dirty="0"/>
                        <a:t>Māori organisations</a:t>
                      </a:r>
                      <a:endParaRPr lang="en-NZ" sz="1600" dirty="0"/>
                    </a:p>
                  </a:txBody>
                  <a:tcPr/>
                </a:tc>
                <a:tc>
                  <a:txBody>
                    <a:bodyPr/>
                    <a:lstStyle/>
                    <a:p>
                      <a:pPr>
                        <a:lnSpc>
                          <a:spcPct val="107000"/>
                        </a:lnSpc>
                        <a:spcAft>
                          <a:spcPts val="800"/>
                        </a:spcAft>
                      </a:pPr>
                      <a:r>
                        <a:rPr lang="mi-NZ" sz="1600" dirty="0">
                          <a:effectLst/>
                          <a:latin typeface="+mn-lt"/>
                          <a:ea typeface="Calibri" panose="020F0502020204030204" pitchFamily="34" charset="0"/>
                          <a:cs typeface="Times New Roman" panose="02020603050405020304" pitchFamily="18" charset="0"/>
                        </a:rPr>
                        <a:t>8 participants</a:t>
                      </a:r>
                      <a:endParaRPr lang="en-NZ" sz="16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mi-NZ" sz="1400" dirty="0">
                          <a:effectLst/>
                          <a:latin typeface="+mn-lt"/>
                          <a:ea typeface="Calibri" panose="020F0502020204030204" pitchFamily="34" charset="0"/>
                          <a:cs typeface="Times New Roman" panose="02020603050405020304" pitchFamily="18" charset="0"/>
                        </a:rPr>
                        <a:t>5 organisations with different scopes and responsibilities</a:t>
                      </a:r>
                      <a:endParaRPr lang="en-NZ" sz="1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8897615"/>
                  </a:ext>
                </a:extLst>
              </a:tr>
            </a:tbl>
          </a:graphicData>
        </a:graphic>
      </p:graphicFrame>
    </p:spTree>
    <p:extLst>
      <p:ext uri="{BB962C8B-B14F-4D97-AF65-F5344CB8AC3E}">
        <p14:creationId xmlns:p14="http://schemas.microsoft.com/office/powerpoint/2010/main" val="2008552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068C5EC-D959-4554-B132-F5F9A87161DD}"/>
              </a:ext>
            </a:extLst>
          </p:cNvPr>
          <p:cNvSpPr>
            <a:spLocks noGrp="1"/>
          </p:cNvSpPr>
          <p:nvPr>
            <p:ph type="title"/>
          </p:nvPr>
        </p:nvSpPr>
        <p:spPr>
          <a:xfrm rot="16200000">
            <a:off x="-1129068" y="2887070"/>
            <a:ext cx="3530241" cy="1083860"/>
          </a:xfrm>
        </p:spPr>
        <p:txBody>
          <a:bodyPr/>
          <a:lstStyle/>
          <a:p>
            <a:r>
              <a:rPr lang="en-NZ" sz="3200" dirty="0"/>
              <a:t>Thematic analysis</a:t>
            </a:r>
            <a:endParaRPr lang="en-NZ" dirty="0"/>
          </a:p>
        </p:txBody>
      </p:sp>
      <p:sp>
        <p:nvSpPr>
          <p:cNvPr id="10" name="TextBox 9">
            <a:extLst>
              <a:ext uri="{FF2B5EF4-FFF2-40B4-BE49-F238E27FC236}">
                <a16:creationId xmlns:a16="http://schemas.microsoft.com/office/drawing/2014/main" id="{3566F8B2-ABF1-C9E2-E716-AF4D596672B1}"/>
              </a:ext>
            </a:extLst>
          </p:cNvPr>
          <p:cNvSpPr txBox="1"/>
          <p:nvPr/>
        </p:nvSpPr>
        <p:spPr>
          <a:xfrm>
            <a:off x="94122" y="6360101"/>
            <a:ext cx="2902575" cy="307777"/>
          </a:xfrm>
          <a:prstGeom prst="rect">
            <a:avLst/>
          </a:prstGeom>
          <a:noFill/>
        </p:spPr>
        <p:txBody>
          <a:bodyPr wrap="square" rtlCol="0">
            <a:spAutoFit/>
          </a:bodyPr>
          <a:lstStyle/>
          <a:p>
            <a:r>
              <a:rPr lang="mi-NZ" sz="1400" dirty="0">
                <a:solidFill>
                  <a:schemeClr val="bg1"/>
                </a:solidFill>
              </a:rPr>
              <a:t>melanienewfield@outlook.com</a:t>
            </a:r>
            <a:endParaRPr lang="en-NZ" sz="1400" dirty="0">
              <a:solidFill>
                <a:schemeClr val="bg1"/>
              </a:solidFill>
            </a:endParaRPr>
          </a:p>
        </p:txBody>
      </p:sp>
      <p:sp>
        <p:nvSpPr>
          <p:cNvPr id="4" name="Content Placeholder 3">
            <a:extLst>
              <a:ext uri="{FF2B5EF4-FFF2-40B4-BE49-F238E27FC236}">
                <a16:creationId xmlns:a16="http://schemas.microsoft.com/office/drawing/2014/main" id="{76CAB243-429C-5987-5CA2-55568EDC2C6C}"/>
              </a:ext>
            </a:extLst>
          </p:cNvPr>
          <p:cNvSpPr>
            <a:spLocks noGrp="1"/>
          </p:cNvSpPr>
          <p:nvPr>
            <p:ph idx="1"/>
          </p:nvPr>
        </p:nvSpPr>
        <p:spPr>
          <a:xfrm>
            <a:off x="1775011" y="1247887"/>
            <a:ext cx="4356847" cy="3765177"/>
          </a:xfrm>
        </p:spPr>
        <p:txBody>
          <a:bodyPr/>
          <a:lstStyle/>
          <a:p>
            <a:pPr>
              <a:spcBef>
                <a:spcPts val="1950"/>
              </a:spcBef>
            </a:pPr>
            <a:r>
              <a:rPr lang="mi-NZ" sz="2800" dirty="0">
                <a:solidFill>
                  <a:prstClr val="black"/>
                </a:solidFill>
                <a:latin typeface="Segoe UI"/>
              </a:rPr>
              <a:t>Qualitative data</a:t>
            </a:r>
          </a:p>
          <a:p>
            <a:pPr>
              <a:spcBef>
                <a:spcPts val="1950"/>
              </a:spcBef>
            </a:pPr>
            <a:r>
              <a:rPr lang="mi-NZ" sz="2800" dirty="0">
                <a:solidFill>
                  <a:prstClr val="black"/>
                </a:solidFill>
                <a:latin typeface="Segoe UI"/>
              </a:rPr>
              <a:t>Thematic analysis methodology</a:t>
            </a:r>
          </a:p>
          <a:p>
            <a:pPr>
              <a:spcBef>
                <a:spcPts val="1950"/>
              </a:spcBef>
            </a:pPr>
            <a:r>
              <a:rPr lang="mi-NZ" sz="2800" dirty="0">
                <a:solidFill>
                  <a:prstClr val="black"/>
                </a:solidFill>
                <a:latin typeface="Segoe UI"/>
              </a:rPr>
              <a:t>Coding data, developing themes</a:t>
            </a:r>
          </a:p>
          <a:p>
            <a:pPr>
              <a:spcBef>
                <a:spcPts val="1950"/>
              </a:spcBef>
            </a:pPr>
            <a:r>
              <a:rPr lang="mi-NZ" dirty="0">
                <a:solidFill>
                  <a:prstClr val="black"/>
                </a:solidFill>
                <a:latin typeface="Segoe UI"/>
              </a:rPr>
              <a:t>S</a:t>
            </a:r>
            <a:r>
              <a:rPr lang="mi-NZ" sz="2800" dirty="0">
                <a:solidFill>
                  <a:prstClr val="black"/>
                </a:solidFill>
                <a:latin typeface="Segoe UI"/>
              </a:rPr>
              <a:t>ubjectivity</a:t>
            </a:r>
          </a:p>
        </p:txBody>
      </p:sp>
      <p:pic>
        <p:nvPicPr>
          <p:cNvPr id="5" name="Picture 4">
            <a:extLst>
              <a:ext uri="{FF2B5EF4-FFF2-40B4-BE49-F238E27FC236}">
                <a16:creationId xmlns:a16="http://schemas.microsoft.com/office/drawing/2014/main" id="{635C28B9-76CF-7D2D-9B3D-971D06B7EAE4}"/>
              </a:ext>
            </a:extLst>
          </p:cNvPr>
          <p:cNvPicPr>
            <a:picLocks noChangeAspect="1"/>
          </p:cNvPicPr>
          <p:nvPr/>
        </p:nvPicPr>
        <p:blipFill>
          <a:blip r:embed="rId3"/>
          <a:stretch>
            <a:fillRect/>
          </a:stretch>
        </p:blipFill>
        <p:spPr>
          <a:xfrm>
            <a:off x="6265738" y="1663879"/>
            <a:ext cx="3274080" cy="2151760"/>
          </a:xfrm>
          <a:prstGeom prst="rect">
            <a:avLst/>
          </a:prstGeom>
        </p:spPr>
      </p:pic>
      <p:sp>
        <p:nvSpPr>
          <p:cNvPr id="6" name="TextBox 5">
            <a:extLst>
              <a:ext uri="{FF2B5EF4-FFF2-40B4-BE49-F238E27FC236}">
                <a16:creationId xmlns:a16="http://schemas.microsoft.com/office/drawing/2014/main" id="{62998D4A-D100-B8B7-199A-DA598A2A1CAB}"/>
              </a:ext>
            </a:extLst>
          </p:cNvPr>
          <p:cNvSpPr txBox="1"/>
          <p:nvPr/>
        </p:nvSpPr>
        <p:spPr>
          <a:xfrm>
            <a:off x="4564085" y="4665628"/>
            <a:ext cx="4876879" cy="680636"/>
          </a:xfrm>
          <a:prstGeom prst="rect">
            <a:avLst/>
          </a:prstGeom>
          <a:noFill/>
        </p:spPr>
        <p:txBody>
          <a:bodyPr wrap="square" rtlCol="0">
            <a:spAutoFit/>
          </a:bodyPr>
          <a:lstStyle/>
          <a:p>
            <a:pPr defTabSz="371475">
              <a:lnSpc>
                <a:spcPct val="115000"/>
              </a:lnSpc>
              <a:spcAft>
                <a:spcPts val="650"/>
              </a:spcAft>
            </a:pPr>
            <a:r>
              <a:rPr lang="en-NZ" sz="975" dirty="0">
                <a:solidFill>
                  <a:srgbClr val="000000"/>
                </a:solidFill>
                <a:latin typeface="Calibri" panose="020F0502020204030204" pitchFamily="34" charset="0"/>
                <a:ea typeface="Times New Roman" panose="02020603050405020304" pitchFamily="18" charset="0"/>
                <a:cs typeface="Calibri" panose="020F0502020204030204" pitchFamily="34" charset="0"/>
              </a:rPr>
              <a:t>Braun, V., &amp; Clarke, V. (2006). Using thematic analysis in psychology. </a:t>
            </a:r>
            <a:r>
              <a:rPr lang="en-NZ" sz="975"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Qualitative Research in Psychology</a:t>
            </a:r>
            <a:r>
              <a:rPr lang="en-NZ" sz="975"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NZ" sz="975"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3</a:t>
            </a:r>
            <a:r>
              <a:rPr lang="en-NZ" sz="975" dirty="0">
                <a:solidFill>
                  <a:srgbClr val="000000"/>
                </a:solidFill>
                <a:latin typeface="Calibri" panose="020F0502020204030204" pitchFamily="34" charset="0"/>
                <a:ea typeface="Times New Roman" panose="02020603050405020304" pitchFamily="18" charset="0"/>
                <a:cs typeface="Calibri" panose="020F0502020204030204" pitchFamily="34" charset="0"/>
              </a:rPr>
              <a:t>, 77–101. </a:t>
            </a:r>
            <a:r>
              <a:rPr lang="en-NZ" sz="975" u="sng" dirty="0">
                <a:solidFill>
                  <a:prstClr val="black"/>
                </a:solidFill>
                <a:latin typeface="Calibri" panose="020F0502020204030204" pitchFamily="34" charset="0"/>
                <a:ea typeface="Times New Roman" panose="02020603050405020304" pitchFamily="18" charset="0"/>
                <a:cs typeface="Calibri" panose="020F0502020204030204" pitchFamily="34" charset="0"/>
                <a:hlinkClick r:id="rId4">
                  <a:extLst>
                    <a:ext uri="{A12FA001-AC4F-418D-AE19-62706E023703}">
                      <ahyp:hlinkClr xmlns:ahyp="http://schemas.microsoft.com/office/drawing/2018/hyperlinkcolor" val="tx"/>
                    </a:ext>
                  </a:extLst>
                </a:hlinkClick>
              </a:rPr>
              <a:t>https://doi.org/10.1191/1478088706qp063oa</a:t>
            </a:r>
            <a:endParaRPr lang="en-NZ" sz="975" u="sng" dirty="0">
              <a:solidFill>
                <a:prstClr val="black"/>
              </a:solidFill>
              <a:latin typeface="Calibri" panose="020F0502020204030204" pitchFamily="34" charset="0"/>
              <a:ea typeface="Times New Roman" panose="02020603050405020304" pitchFamily="18" charset="0"/>
              <a:cs typeface="Calibri" panose="020F0502020204030204" pitchFamily="34" charset="0"/>
            </a:endParaRPr>
          </a:p>
          <a:p>
            <a:pPr>
              <a:lnSpc>
                <a:spcPct val="107000"/>
              </a:lnSpc>
              <a:spcAft>
                <a:spcPts val="650"/>
              </a:spcAft>
            </a:pPr>
            <a:r>
              <a:rPr lang="en-NZ" sz="975" dirty="0">
                <a:latin typeface="Calibri" panose="020F0502020204030204" pitchFamily="34" charset="0"/>
                <a:ea typeface="Calibri" panose="020F0502020204030204" pitchFamily="34" charset="0"/>
                <a:cs typeface="Times New Roman" panose="02020603050405020304" pitchFamily="18" charset="0"/>
              </a:rPr>
              <a:t>Braun, V., &amp; Clarke, V. (2022). </a:t>
            </a:r>
            <a:r>
              <a:rPr lang="en-NZ" sz="975" i="1" dirty="0">
                <a:latin typeface="Calibri" panose="020F0502020204030204" pitchFamily="34" charset="0"/>
                <a:ea typeface="Calibri" panose="020F0502020204030204" pitchFamily="34" charset="0"/>
                <a:cs typeface="Times New Roman" panose="02020603050405020304" pitchFamily="18" charset="0"/>
              </a:rPr>
              <a:t>Thematic Analysis: A practical guide</a:t>
            </a:r>
            <a:r>
              <a:rPr lang="en-NZ" sz="975" dirty="0">
                <a:latin typeface="Calibri" panose="020F0502020204030204" pitchFamily="34" charset="0"/>
                <a:ea typeface="Calibri" panose="020F0502020204030204" pitchFamily="34" charset="0"/>
                <a:cs typeface="Times New Roman" panose="02020603050405020304" pitchFamily="18" charset="0"/>
              </a:rPr>
              <a:t>. SAGE Publications, Inc.</a:t>
            </a:r>
          </a:p>
        </p:txBody>
      </p:sp>
    </p:spTree>
    <p:extLst>
      <p:ext uri="{BB962C8B-B14F-4D97-AF65-F5344CB8AC3E}">
        <p14:creationId xmlns:p14="http://schemas.microsoft.com/office/powerpoint/2010/main" val="1578900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068C5EC-D959-4554-B132-F5F9A87161DD}"/>
              </a:ext>
            </a:extLst>
          </p:cNvPr>
          <p:cNvSpPr>
            <a:spLocks noGrp="1"/>
          </p:cNvSpPr>
          <p:nvPr>
            <p:ph type="title"/>
          </p:nvPr>
        </p:nvSpPr>
        <p:spPr>
          <a:xfrm rot="16200000">
            <a:off x="-1650815" y="3066394"/>
            <a:ext cx="4573735" cy="1083860"/>
          </a:xfrm>
        </p:spPr>
        <p:txBody>
          <a:bodyPr/>
          <a:lstStyle/>
          <a:p>
            <a:r>
              <a:rPr lang="mi-NZ" sz="3200" dirty="0"/>
              <a:t>Judgements are linked</a:t>
            </a:r>
            <a:endParaRPr lang="en-NZ" dirty="0"/>
          </a:p>
        </p:txBody>
      </p:sp>
      <p:graphicFrame>
        <p:nvGraphicFramePr>
          <p:cNvPr id="4" name="Content Placeholder 3">
            <a:extLst>
              <a:ext uri="{FF2B5EF4-FFF2-40B4-BE49-F238E27FC236}">
                <a16:creationId xmlns:a16="http://schemas.microsoft.com/office/drawing/2014/main" id="{6603F048-D438-12C1-6EFC-5876A522E1C8}"/>
              </a:ext>
            </a:extLst>
          </p:cNvPr>
          <p:cNvGraphicFramePr>
            <a:graphicFrameLocks noGrp="1"/>
          </p:cNvGraphicFramePr>
          <p:nvPr>
            <p:ph idx="1"/>
          </p:nvPr>
        </p:nvGraphicFramePr>
        <p:xfrm>
          <a:off x="2054710" y="944938"/>
          <a:ext cx="6029942" cy="38454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Box 9">
            <a:extLst>
              <a:ext uri="{FF2B5EF4-FFF2-40B4-BE49-F238E27FC236}">
                <a16:creationId xmlns:a16="http://schemas.microsoft.com/office/drawing/2014/main" id="{3566F8B2-ABF1-C9E2-E716-AF4D596672B1}"/>
              </a:ext>
            </a:extLst>
          </p:cNvPr>
          <p:cNvSpPr txBox="1"/>
          <p:nvPr/>
        </p:nvSpPr>
        <p:spPr>
          <a:xfrm>
            <a:off x="94122" y="6360101"/>
            <a:ext cx="2902575" cy="307777"/>
          </a:xfrm>
          <a:prstGeom prst="rect">
            <a:avLst/>
          </a:prstGeom>
          <a:noFill/>
        </p:spPr>
        <p:txBody>
          <a:bodyPr wrap="square" rtlCol="0">
            <a:spAutoFit/>
          </a:bodyPr>
          <a:lstStyle/>
          <a:p>
            <a:r>
              <a:rPr lang="mi-NZ" sz="1400" dirty="0">
                <a:solidFill>
                  <a:schemeClr val="bg1"/>
                </a:solidFill>
              </a:rPr>
              <a:t>melanienewfield@outlook.com</a:t>
            </a:r>
            <a:endParaRPr lang="en-NZ" sz="1400" dirty="0">
              <a:solidFill>
                <a:schemeClr val="bg1"/>
              </a:solidFill>
            </a:endParaRPr>
          </a:p>
        </p:txBody>
      </p:sp>
    </p:spTree>
    <p:extLst>
      <p:ext uri="{BB962C8B-B14F-4D97-AF65-F5344CB8AC3E}">
        <p14:creationId xmlns:p14="http://schemas.microsoft.com/office/powerpoint/2010/main" val="4035777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3566F8B2-ABF1-C9E2-E716-AF4D596672B1}"/>
              </a:ext>
            </a:extLst>
          </p:cNvPr>
          <p:cNvSpPr txBox="1"/>
          <p:nvPr/>
        </p:nvSpPr>
        <p:spPr>
          <a:xfrm>
            <a:off x="94122" y="6360101"/>
            <a:ext cx="2902575" cy="307777"/>
          </a:xfrm>
          <a:prstGeom prst="rect">
            <a:avLst/>
          </a:prstGeom>
          <a:noFill/>
        </p:spPr>
        <p:txBody>
          <a:bodyPr wrap="square" rtlCol="0">
            <a:spAutoFit/>
          </a:bodyPr>
          <a:lstStyle/>
          <a:p>
            <a:r>
              <a:rPr lang="mi-NZ" sz="1400" dirty="0">
                <a:solidFill>
                  <a:schemeClr val="bg1"/>
                </a:solidFill>
              </a:rPr>
              <a:t>melanienewfield@outlook.com</a:t>
            </a:r>
            <a:endParaRPr lang="en-NZ" sz="1400" dirty="0">
              <a:solidFill>
                <a:schemeClr val="bg1"/>
              </a:solidFill>
            </a:endParaRPr>
          </a:p>
        </p:txBody>
      </p:sp>
      <p:sp>
        <p:nvSpPr>
          <p:cNvPr id="9" name="TextBox 8">
            <a:extLst>
              <a:ext uri="{FF2B5EF4-FFF2-40B4-BE49-F238E27FC236}">
                <a16:creationId xmlns:a16="http://schemas.microsoft.com/office/drawing/2014/main" id="{6BA692ED-2583-A17E-9311-F5FF0A02282C}"/>
              </a:ext>
            </a:extLst>
          </p:cNvPr>
          <p:cNvSpPr txBox="1"/>
          <p:nvPr/>
        </p:nvSpPr>
        <p:spPr>
          <a:xfrm>
            <a:off x="530088" y="2019805"/>
            <a:ext cx="8541026" cy="1200329"/>
          </a:xfrm>
          <a:prstGeom prst="rect">
            <a:avLst/>
          </a:prstGeom>
          <a:noFill/>
        </p:spPr>
        <p:txBody>
          <a:bodyPr wrap="square">
            <a:spAutoFit/>
          </a:bodyPr>
          <a:lstStyle/>
          <a:p>
            <a:pPr algn="ctr"/>
            <a:r>
              <a:rPr lang="mi-NZ" sz="2400" dirty="0"/>
              <a:t>Decision quality is not a unitary construct,</a:t>
            </a:r>
          </a:p>
          <a:p>
            <a:pPr algn="ctr"/>
            <a:r>
              <a:rPr lang="mi-NZ" sz="2400" dirty="0"/>
              <a:t>it consists of several distinct, imperfectly correlated facets (Yates et al. 2001)</a:t>
            </a:r>
          </a:p>
        </p:txBody>
      </p:sp>
      <p:sp>
        <p:nvSpPr>
          <p:cNvPr id="12" name="TextBox 11">
            <a:extLst>
              <a:ext uri="{FF2B5EF4-FFF2-40B4-BE49-F238E27FC236}">
                <a16:creationId xmlns:a16="http://schemas.microsoft.com/office/drawing/2014/main" id="{EDD23D10-2F37-06C2-CE67-20A69C9A4FCF}"/>
              </a:ext>
            </a:extLst>
          </p:cNvPr>
          <p:cNvSpPr txBox="1"/>
          <p:nvPr/>
        </p:nvSpPr>
        <p:spPr>
          <a:xfrm>
            <a:off x="2476500" y="4378043"/>
            <a:ext cx="6223552" cy="738664"/>
          </a:xfrm>
          <a:prstGeom prst="rect">
            <a:avLst/>
          </a:prstGeom>
          <a:noFill/>
        </p:spPr>
        <p:txBody>
          <a:bodyPr wrap="square">
            <a:spAutoFit/>
          </a:bodyPr>
          <a:lstStyle/>
          <a:p>
            <a:r>
              <a:rPr lang="en-NZ" sz="1400" dirty="0"/>
              <a:t>Yates JF, Vienott E, Patalano A (2001). </a:t>
            </a:r>
            <a:r>
              <a:rPr lang="en-NZ" sz="1400" i="1" dirty="0"/>
              <a:t>Hard decisions, bad decisions: On decision quality and decision aiding</a:t>
            </a:r>
            <a:r>
              <a:rPr lang="en-NZ" sz="1400" dirty="0"/>
              <a:t>. in </a:t>
            </a:r>
            <a:r>
              <a:rPr lang="en-GB" sz="1400" dirty="0"/>
              <a:t>Emerging Perspectives in Judgment and Decision Research</a:t>
            </a:r>
            <a:endParaRPr lang="en-NZ" sz="1400" dirty="0"/>
          </a:p>
        </p:txBody>
      </p:sp>
    </p:spTree>
    <p:extLst>
      <p:ext uri="{BB962C8B-B14F-4D97-AF65-F5344CB8AC3E}">
        <p14:creationId xmlns:p14="http://schemas.microsoft.com/office/powerpoint/2010/main" val="882057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3566F8B2-ABF1-C9E2-E716-AF4D596672B1}"/>
              </a:ext>
            </a:extLst>
          </p:cNvPr>
          <p:cNvSpPr txBox="1"/>
          <p:nvPr/>
        </p:nvSpPr>
        <p:spPr>
          <a:xfrm>
            <a:off x="94122" y="6360101"/>
            <a:ext cx="2902575" cy="307777"/>
          </a:xfrm>
          <a:prstGeom prst="rect">
            <a:avLst/>
          </a:prstGeom>
          <a:noFill/>
        </p:spPr>
        <p:txBody>
          <a:bodyPr wrap="square" rtlCol="0">
            <a:spAutoFit/>
          </a:bodyPr>
          <a:lstStyle/>
          <a:p>
            <a:r>
              <a:rPr lang="mi-NZ" sz="1400" dirty="0">
                <a:solidFill>
                  <a:schemeClr val="bg1"/>
                </a:solidFill>
              </a:rPr>
              <a:t>melanienewfield@outlook.com</a:t>
            </a:r>
            <a:endParaRPr lang="en-NZ" sz="1400" dirty="0">
              <a:solidFill>
                <a:schemeClr val="bg1"/>
              </a:solidFill>
            </a:endParaRPr>
          </a:p>
        </p:txBody>
      </p:sp>
      <p:sp>
        <p:nvSpPr>
          <p:cNvPr id="20" name="Title 2">
            <a:extLst>
              <a:ext uri="{FF2B5EF4-FFF2-40B4-BE49-F238E27FC236}">
                <a16:creationId xmlns:a16="http://schemas.microsoft.com/office/drawing/2014/main" id="{76F7639A-5C41-81C1-CB07-3F0870858784}"/>
              </a:ext>
            </a:extLst>
          </p:cNvPr>
          <p:cNvSpPr txBox="1">
            <a:spLocks/>
          </p:cNvSpPr>
          <p:nvPr/>
        </p:nvSpPr>
        <p:spPr>
          <a:xfrm rot="16200000">
            <a:off x="-1433061" y="3063381"/>
            <a:ext cx="4140479" cy="1083860"/>
          </a:xfrm>
          <a:prstGeom prst="rect">
            <a:avLst/>
          </a:prstGeom>
        </p:spPr>
        <p:txBody>
          <a:bodyPr vert="horz" lIns="91440" tIns="45720" rIns="91440" bIns="45720" rtlCol="0" anchor="ctr">
            <a:normAutofit/>
          </a:bodyPr>
          <a:lstStyle>
            <a:lvl1pPr algn="r" defTabSz="914400" rtl="0" eaLnBrk="1" latinLnBrk="0" hangingPunct="1">
              <a:lnSpc>
                <a:spcPct val="90000"/>
              </a:lnSpc>
              <a:spcBef>
                <a:spcPct val="0"/>
              </a:spcBef>
              <a:buNone/>
              <a:defRPr sz="3600" kern="1200">
                <a:solidFill>
                  <a:schemeClr val="accent2"/>
                </a:solidFill>
                <a:latin typeface="+mj-lt"/>
                <a:ea typeface="+mj-ea"/>
                <a:cs typeface="+mj-cs"/>
              </a:defRPr>
            </a:lvl1pPr>
          </a:lstStyle>
          <a:p>
            <a:r>
              <a:rPr lang="en-NZ" sz="3200" dirty="0"/>
              <a:t>A good decision…</a:t>
            </a:r>
            <a:endParaRPr lang="en-NZ" dirty="0"/>
          </a:p>
        </p:txBody>
      </p:sp>
      <p:grpSp>
        <p:nvGrpSpPr>
          <p:cNvPr id="25" name="Group 24">
            <a:extLst>
              <a:ext uri="{FF2B5EF4-FFF2-40B4-BE49-F238E27FC236}">
                <a16:creationId xmlns:a16="http://schemas.microsoft.com/office/drawing/2014/main" id="{19EF2C54-C6C5-9706-C832-9DBF67FA1DA5}"/>
              </a:ext>
            </a:extLst>
          </p:cNvPr>
          <p:cNvGrpSpPr/>
          <p:nvPr/>
        </p:nvGrpSpPr>
        <p:grpSpPr>
          <a:xfrm>
            <a:off x="2393634" y="958607"/>
            <a:ext cx="6685073" cy="5097572"/>
            <a:chOff x="2260857" y="831527"/>
            <a:chExt cx="6685073" cy="5097572"/>
          </a:xfrm>
        </p:grpSpPr>
        <p:grpSp>
          <p:nvGrpSpPr>
            <p:cNvPr id="26" name="Group 25">
              <a:extLst>
                <a:ext uri="{FF2B5EF4-FFF2-40B4-BE49-F238E27FC236}">
                  <a16:creationId xmlns:a16="http://schemas.microsoft.com/office/drawing/2014/main" id="{8FE411CA-C028-FE3D-3E9B-6DE01C05484F}"/>
                </a:ext>
              </a:extLst>
            </p:cNvPr>
            <p:cNvGrpSpPr/>
            <p:nvPr/>
          </p:nvGrpSpPr>
          <p:grpSpPr>
            <a:xfrm>
              <a:off x="2886229" y="1099280"/>
              <a:ext cx="4352060" cy="4829819"/>
              <a:chOff x="3139713" y="569590"/>
              <a:chExt cx="4352060" cy="4829819"/>
            </a:xfrm>
          </p:grpSpPr>
          <p:sp>
            <p:nvSpPr>
              <p:cNvPr id="49" name="Freeform: Shape 48">
                <a:extLst>
                  <a:ext uri="{FF2B5EF4-FFF2-40B4-BE49-F238E27FC236}">
                    <a16:creationId xmlns:a16="http://schemas.microsoft.com/office/drawing/2014/main" id="{B2AEE7C6-BDD1-189A-FA70-14DE3692E98C}"/>
                  </a:ext>
                </a:extLst>
              </p:cNvPr>
              <p:cNvSpPr/>
              <p:nvPr/>
            </p:nvSpPr>
            <p:spPr>
              <a:xfrm>
                <a:off x="3378601" y="2471169"/>
                <a:ext cx="1504063" cy="1208905"/>
              </a:xfrm>
              <a:custGeom>
                <a:avLst/>
                <a:gdLst>
                  <a:gd name="connsiteX0" fmla="*/ 0 w 1208905"/>
                  <a:gd name="connsiteY0" fmla="*/ 525874 h 1051747"/>
                  <a:gd name="connsiteX1" fmla="*/ 262937 w 1208905"/>
                  <a:gd name="connsiteY1" fmla="*/ 0 h 1051747"/>
                  <a:gd name="connsiteX2" fmla="*/ 945968 w 1208905"/>
                  <a:gd name="connsiteY2" fmla="*/ 0 h 1051747"/>
                  <a:gd name="connsiteX3" fmla="*/ 1208905 w 1208905"/>
                  <a:gd name="connsiteY3" fmla="*/ 525874 h 1051747"/>
                  <a:gd name="connsiteX4" fmla="*/ 945968 w 1208905"/>
                  <a:gd name="connsiteY4" fmla="*/ 1051747 h 1051747"/>
                  <a:gd name="connsiteX5" fmla="*/ 262937 w 1208905"/>
                  <a:gd name="connsiteY5" fmla="*/ 1051747 h 1051747"/>
                  <a:gd name="connsiteX6" fmla="*/ 0 w 1208905"/>
                  <a:gd name="connsiteY6" fmla="*/ 525874 h 1051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8905" h="1051747">
                    <a:moveTo>
                      <a:pt x="604452" y="0"/>
                    </a:moveTo>
                    <a:lnTo>
                      <a:pt x="1208905" y="228755"/>
                    </a:lnTo>
                    <a:lnTo>
                      <a:pt x="1208905" y="822992"/>
                    </a:lnTo>
                    <a:lnTo>
                      <a:pt x="604452" y="1051747"/>
                    </a:lnTo>
                    <a:lnTo>
                      <a:pt x="0" y="822992"/>
                    </a:lnTo>
                    <a:lnTo>
                      <a:pt x="0" y="228755"/>
                    </a:lnTo>
                    <a:lnTo>
                      <a:pt x="604452"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36287" tIns="260778" rIns="236287" bIns="260778" numCol="1" spcCol="1270" anchor="ctr" anchorCtr="0">
                <a:noAutofit/>
              </a:bodyPr>
              <a:lstStyle/>
              <a:p>
                <a:pPr algn="ctr" defTabSz="1600200">
                  <a:lnSpc>
                    <a:spcPct val="90000"/>
                  </a:lnSpc>
                  <a:spcBef>
                    <a:spcPct val="0"/>
                  </a:spcBef>
                  <a:spcAft>
                    <a:spcPct val="35000"/>
                  </a:spcAft>
                </a:pPr>
                <a:r>
                  <a:rPr lang="en-NZ" dirty="0">
                    <a:solidFill>
                      <a:schemeClr val="bg1"/>
                    </a:solidFill>
                  </a:rPr>
                  <a:t>Mana motuhake</a:t>
                </a:r>
              </a:p>
            </p:txBody>
          </p:sp>
          <p:sp>
            <p:nvSpPr>
              <p:cNvPr id="50" name="Rectangle 49">
                <a:extLst>
                  <a:ext uri="{FF2B5EF4-FFF2-40B4-BE49-F238E27FC236}">
                    <a16:creationId xmlns:a16="http://schemas.microsoft.com/office/drawing/2014/main" id="{96F65818-6B5F-1BA0-5569-DFA6F3BB7FF6}"/>
                  </a:ext>
                </a:extLst>
              </p:cNvPr>
              <p:cNvSpPr/>
              <p:nvPr/>
            </p:nvSpPr>
            <p:spPr>
              <a:xfrm>
                <a:off x="6142635" y="569590"/>
                <a:ext cx="1349138" cy="72534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NZ" dirty="0"/>
              </a:p>
            </p:txBody>
          </p:sp>
          <p:sp>
            <p:nvSpPr>
              <p:cNvPr id="51" name="Freeform: Shape 50">
                <a:extLst>
                  <a:ext uri="{FF2B5EF4-FFF2-40B4-BE49-F238E27FC236}">
                    <a16:creationId xmlns:a16="http://schemas.microsoft.com/office/drawing/2014/main" id="{3954098A-1E89-DD3E-011A-59B70A38ABCB}"/>
                  </a:ext>
                </a:extLst>
              </p:cNvPr>
              <p:cNvSpPr/>
              <p:nvPr/>
            </p:nvSpPr>
            <p:spPr>
              <a:xfrm>
                <a:off x="5959431" y="3591696"/>
                <a:ext cx="1521626" cy="1208905"/>
              </a:xfrm>
              <a:custGeom>
                <a:avLst/>
                <a:gdLst>
                  <a:gd name="connsiteX0" fmla="*/ 0 w 1208905"/>
                  <a:gd name="connsiteY0" fmla="*/ 525874 h 1051747"/>
                  <a:gd name="connsiteX1" fmla="*/ 262937 w 1208905"/>
                  <a:gd name="connsiteY1" fmla="*/ 0 h 1051747"/>
                  <a:gd name="connsiteX2" fmla="*/ 945968 w 1208905"/>
                  <a:gd name="connsiteY2" fmla="*/ 0 h 1051747"/>
                  <a:gd name="connsiteX3" fmla="*/ 1208905 w 1208905"/>
                  <a:gd name="connsiteY3" fmla="*/ 525874 h 1051747"/>
                  <a:gd name="connsiteX4" fmla="*/ 945968 w 1208905"/>
                  <a:gd name="connsiteY4" fmla="*/ 1051747 h 1051747"/>
                  <a:gd name="connsiteX5" fmla="*/ 262937 w 1208905"/>
                  <a:gd name="connsiteY5" fmla="*/ 1051747 h 1051747"/>
                  <a:gd name="connsiteX6" fmla="*/ 0 w 1208905"/>
                  <a:gd name="connsiteY6" fmla="*/ 525874 h 1051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8905" h="1051747">
                    <a:moveTo>
                      <a:pt x="604452" y="0"/>
                    </a:moveTo>
                    <a:lnTo>
                      <a:pt x="1208905" y="228755"/>
                    </a:lnTo>
                    <a:lnTo>
                      <a:pt x="1208905" y="822992"/>
                    </a:lnTo>
                    <a:lnTo>
                      <a:pt x="604452" y="1051747"/>
                    </a:lnTo>
                    <a:lnTo>
                      <a:pt x="0" y="822992"/>
                    </a:lnTo>
                    <a:lnTo>
                      <a:pt x="0" y="228755"/>
                    </a:lnTo>
                    <a:lnTo>
                      <a:pt x="604452"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3897" tIns="188388" rIns="163897" bIns="188388" numCol="1" spcCol="1270" anchor="ctr" anchorCtr="0">
                <a:noAutofit/>
              </a:bodyPr>
              <a:lstStyle/>
              <a:p>
                <a:pPr algn="ctr" defTabSz="1600200">
                  <a:lnSpc>
                    <a:spcPct val="90000"/>
                  </a:lnSpc>
                  <a:spcBef>
                    <a:spcPct val="0"/>
                  </a:spcBef>
                  <a:spcAft>
                    <a:spcPct val="35000"/>
                  </a:spcAft>
                </a:pPr>
                <a:r>
                  <a:rPr lang="en-NZ" dirty="0">
                    <a:solidFill>
                      <a:schemeClr val="bg1"/>
                    </a:solidFill>
                  </a:rPr>
                  <a:t>Transparent</a:t>
                </a:r>
              </a:p>
            </p:txBody>
          </p:sp>
          <p:sp>
            <p:nvSpPr>
              <p:cNvPr id="52" name="Rectangle 51">
                <a:extLst>
                  <a:ext uri="{FF2B5EF4-FFF2-40B4-BE49-F238E27FC236}">
                    <a16:creationId xmlns:a16="http://schemas.microsoft.com/office/drawing/2014/main" id="{F5563F60-0FC4-DB39-0F30-5BFCD4852E23}"/>
                  </a:ext>
                </a:extLst>
              </p:cNvPr>
              <p:cNvSpPr/>
              <p:nvPr/>
            </p:nvSpPr>
            <p:spPr>
              <a:xfrm>
                <a:off x="3139713" y="1595709"/>
                <a:ext cx="1305618" cy="72534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NZ" dirty="0"/>
              </a:p>
            </p:txBody>
          </p:sp>
          <p:sp>
            <p:nvSpPr>
              <p:cNvPr id="53" name="Rectangle 52">
                <a:extLst>
                  <a:ext uri="{FF2B5EF4-FFF2-40B4-BE49-F238E27FC236}">
                    <a16:creationId xmlns:a16="http://schemas.microsoft.com/office/drawing/2014/main" id="{DB8CE4CE-505A-9974-5360-D7ADAA770ADB}"/>
                  </a:ext>
                </a:extLst>
              </p:cNvPr>
              <p:cNvSpPr/>
              <p:nvPr/>
            </p:nvSpPr>
            <p:spPr>
              <a:xfrm>
                <a:off x="6142635" y="2621828"/>
                <a:ext cx="1349138" cy="72534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NZ" dirty="0"/>
              </a:p>
            </p:txBody>
          </p:sp>
          <p:sp>
            <p:nvSpPr>
              <p:cNvPr id="54" name="Rectangle 53">
                <a:extLst>
                  <a:ext uri="{FF2B5EF4-FFF2-40B4-BE49-F238E27FC236}">
                    <a16:creationId xmlns:a16="http://schemas.microsoft.com/office/drawing/2014/main" id="{E2C86F3B-3D4E-CCF1-90DE-89E2B8D42C7A}"/>
                  </a:ext>
                </a:extLst>
              </p:cNvPr>
              <p:cNvSpPr/>
              <p:nvPr/>
            </p:nvSpPr>
            <p:spPr>
              <a:xfrm>
                <a:off x="3139713" y="3647947"/>
                <a:ext cx="1305618" cy="72534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NZ" dirty="0"/>
              </a:p>
            </p:txBody>
          </p:sp>
          <p:sp>
            <p:nvSpPr>
              <p:cNvPr id="55" name="Rectangle 54">
                <a:extLst>
                  <a:ext uri="{FF2B5EF4-FFF2-40B4-BE49-F238E27FC236}">
                    <a16:creationId xmlns:a16="http://schemas.microsoft.com/office/drawing/2014/main" id="{1F6A22B2-BED7-F2B9-9B60-521136D6CB89}"/>
                  </a:ext>
                </a:extLst>
              </p:cNvPr>
              <p:cNvSpPr/>
              <p:nvPr/>
            </p:nvSpPr>
            <p:spPr>
              <a:xfrm>
                <a:off x="6142635" y="4674066"/>
                <a:ext cx="1349138" cy="72534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NZ" dirty="0"/>
              </a:p>
            </p:txBody>
          </p:sp>
        </p:grpSp>
        <p:sp>
          <p:nvSpPr>
            <p:cNvPr id="27" name="Freeform: Shape 26">
              <a:extLst>
                <a:ext uri="{FF2B5EF4-FFF2-40B4-BE49-F238E27FC236}">
                  <a16:creationId xmlns:a16="http://schemas.microsoft.com/office/drawing/2014/main" id="{B267BFD4-62EB-3EA0-9326-8843A175B4CD}"/>
                </a:ext>
              </a:extLst>
            </p:cNvPr>
            <p:cNvSpPr/>
            <p:nvPr/>
          </p:nvSpPr>
          <p:spPr>
            <a:xfrm>
              <a:off x="3974728" y="1914355"/>
              <a:ext cx="1521626" cy="1208905"/>
            </a:xfrm>
            <a:custGeom>
              <a:avLst/>
              <a:gdLst>
                <a:gd name="connsiteX0" fmla="*/ 0 w 1208905"/>
                <a:gd name="connsiteY0" fmla="*/ 525874 h 1051747"/>
                <a:gd name="connsiteX1" fmla="*/ 262937 w 1208905"/>
                <a:gd name="connsiteY1" fmla="*/ 0 h 1051747"/>
                <a:gd name="connsiteX2" fmla="*/ 945968 w 1208905"/>
                <a:gd name="connsiteY2" fmla="*/ 0 h 1051747"/>
                <a:gd name="connsiteX3" fmla="*/ 1208905 w 1208905"/>
                <a:gd name="connsiteY3" fmla="*/ 525874 h 1051747"/>
                <a:gd name="connsiteX4" fmla="*/ 945968 w 1208905"/>
                <a:gd name="connsiteY4" fmla="*/ 1051747 h 1051747"/>
                <a:gd name="connsiteX5" fmla="*/ 262937 w 1208905"/>
                <a:gd name="connsiteY5" fmla="*/ 1051747 h 1051747"/>
                <a:gd name="connsiteX6" fmla="*/ 0 w 1208905"/>
                <a:gd name="connsiteY6" fmla="*/ 525874 h 1051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8905" h="1051747">
                  <a:moveTo>
                    <a:pt x="604452" y="0"/>
                  </a:moveTo>
                  <a:lnTo>
                    <a:pt x="1208905" y="228755"/>
                  </a:lnTo>
                  <a:lnTo>
                    <a:pt x="1208905" y="822992"/>
                  </a:lnTo>
                  <a:lnTo>
                    <a:pt x="604452" y="1051747"/>
                  </a:lnTo>
                  <a:lnTo>
                    <a:pt x="0" y="822992"/>
                  </a:lnTo>
                  <a:lnTo>
                    <a:pt x="0" y="228755"/>
                  </a:lnTo>
                  <a:lnTo>
                    <a:pt x="604452"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3897" tIns="188388" rIns="163897" bIns="188388" numCol="1" spcCol="1270" anchor="ctr" anchorCtr="0">
              <a:noAutofit/>
            </a:bodyPr>
            <a:lstStyle/>
            <a:p>
              <a:pPr algn="ctr" defTabSz="1600200">
                <a:lnSpc>
                  <a:spcPct val="90000"/>
                </a:lnSpc>
                <a:spcBef>
                  <a:spcPct val="0"/>
                </a:spcBef>
                <a:spcAft>
                  <a:spcPct val="35000"/>
                </a:spcAft>
              </a:pPr>
              <a:r>
                <a:rPr lang="en-NZ" dirty="0">
                  <a:solidFill>
                    <a:schemeClr val="bg1"/>
                  </a:solidFill>
                </a:rPr>
                <a:t>Involves the right people</a:t>
              </a:r>
            </a:p>
          </p:txBody>
        </p:sp>
        <p:sp>
          <p:nvSpPr>
            <p:cNvPr id="28" name="Freeform: Shape 27">
              <a:extLst>
                <a:ext uri="{FF2B5EF4-FFF2-40B4-BE49-F238E27FC236}">
                  <a16:creationId xmlns:a16="http://schemas.microsoft.com/office/drawing/2014/main" id="{1680283F-9FB3-FCA0-DC0E-686E0A87B027}"/>
                </a:ext>
              </a:extLst>
            </p:cNvPr>
            <p:cNvSpPr/>
            <p:nvPr/>
          </p:nvSpPr>
          <p:spPr>
            <a:xfrm>
              <a:off x="3113985" y="834252"/>
              <a:ext cx="1521626" cy="1208905"/>
            </a:xfrm>
            <a:custGeom>
              <a:avLst/>
              <a:gdLst>
                <a:gd name="connsiteX0" fmla="*/ 0 w 1208905"/>
                <a:gd name="connsiteY0" fmla="*/ 525874 h 1051747"/>
                <a:gd name="connsiteX1" fmla="*/ 262937 w 1208905"/>
                <a:gd name="connsiteY1" fmla="*/ 0 h 1051747"/>
                <a:gd name="connsiteX2" fmla="*/ 945968 w 1208905"/>
                <a:gd name="connsiteY2" fmla="*/ 0 h 1051747"/>
                <a:gd name="connsiteX3" fmla="*/ 1208905 w 1208905"/>
                <a:gd name="connsiteY3" fmla="*/ 525874 h 1051747"/>
                <a:gd name="connsiteX4" fmla="*/ 945968 w 1208905"/>
                <a:gd name="connsiteY4" fmla="*/ 1051747 h 1051747"/>
                <a:gd name="connsiteX5" fmla="*/ 262937 w 1208905"/>
                <a:gd name="connsiteY5" fmla="*/ 1051747 h 1051747"/>
                <a:gd name="connsiteX6" fmla="*/ 0 w 1208905"/>
                <a:gd name="connsiteY6" fmla="*/ 525874 h 1051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8905" h="1051747">
                  <a:moveTo>
                    <a:pt x="604452" y="0"/>
                  </a:moveTo>
                  <a:lnTo>
                    <a:pt x="1208905" y="228755"/>
                  </a:lnTo>
                  <a:lnTo>
                    <a:pt x="1208905" y="822992"/>
                  </a:lnTo>
                  <a:lnTo>
                    <a:pt x="604452" y="1051747"/>
                  </a:lnTo>
                  <a:lnTo>
                    <a:pt x="0" y="822992"/>
                  </a:lnTo>
                  <a:lnTo>
                    <a:pt x="0" y="228755"/>
                  </a:lnTo>
                  <a:lnTo>
                    <a:pt x="604452"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3897" tIns="188388" rIns="163897" bIns="188388" numCol="1" spcCol="1270" anchor="ctr" anchorCtr="0">
              <a:noAutofit/>
            </a:bodyPr>
            <a:lstStyle/>
            <a:p>
              <a:pPr algn="ctr" defTabSz="1600200">
                <a:lnSpc>
                  <a:spcPct val="90000"/>
                </a:lnSpc>
                <a:spcBef>
                  <a:spcPct val="0"/>
                </a:spcBef>
                <a:spcAft>
                  <a:spcPct val="35000"/>
                </a:spcAft>
              </a:pPr>
              <a:r>
                <a:rPr lang="en-NZ" dirty="0">
                  <a:solidFill>
                    <a:schemeClr val="bg1"/>
                  </a:solidFill>
                </a:rPr>
                <a:t>Achievable</a:t>
              </a:r>
            </a:p>
          </p:txBody>
        </p:sp>
        <p:sp>
          <p:nvSpPr>
            <p:cNvPr id="40" name="Freeform: Shape 39">
              <a:extLst>
                <a:ext uri="{FF2B5EF4-FFF2-40B4-BE49-F238E27FC236}">
                  <a16:creationId xmlns:a16="http://schemas.microsoft.com/office/drawing/2014/main" id="{2469D84F-0341-5347-C634-3E66C4893414}"/>
                </a:ext>
              </a:extLst>
            </p:cNvPr>
            <p:cNvSpPr/>
            <p:nvPr/>
          </p:nvSpPr>
          <p:spPr>
            <a:xfrm>
              <a:off x="4001369" y="4126992"/>
              <a:ext cx="1521626" cy="1208905"/>
            </a:xfrm>
            <a:custGeom>
              <a:avLst/>
              <a:gdLst>
                <a:gd name="connsiteX0" fmla="*/ 0 w 1208905"/>
                <a:gd name="connsiteY0" fmla="*/ 525874 h 1051747"/>
                <a:gd name="connsiteX1" fmla="*/ 262937 w 1208905"/>
                <a:gd name="connsiteY1" fmla="*/ 0 h 1051747"/>
                <a:gd name="connsiteX2" fmla="*/ 945968 w 1208905"/>
                <a:gd name="connsiteY2" fmla="*/ 0 h 1051747"/>
                <a:gd name="connsiteX3" fmla="*/ 1208905 w 1208905"/>
                <a:gd name="connsiteY3" fmla="*/ 525874 h 1051747"/>
                <a:gd name="connsiteX4" fmla="*/ 945968 w 1208905"/>
                <a:gd name="connsiteY4" fmla="*/ 1051747 h 1051747"/>
                <a:gd name="connsiteX5" fmla="*/ 262937 w 1208905"/>
                <a:gd name="connsiteY5" fmla="*/ 1051747 h 1051747"/>
                <a:gd name="connsiteX6" fmla="*/ 0 w 1208905"/>
                <a:gd name="connsiteY6" fmla="*/ 525874 h 1051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8905" h="1051747">
                  <a:moveTo>
                    <a:pt x="604452" y="0"/>
                  </a:moveTo>
                  <a:lnTo>
                    <a:pt x="1208905" y="228755"/>
                  </a:lnTo>
                  <a:lnTo>
                    <a:pt x="1208905" y="822992"/>
                  </a:lnTo>
                  <a:lnTo>
                    <a:pt x="604452" y="1051747"/>
                  </a:lnTo>
                  <a:lnTo>
                    <a:pt x="0" y="822992"/>
                  </a:lnTo>
                  <a:lnTo>
                    <a:pt x="0" y="228755"/>
                  </a:lnTo>
                  <a:lnTo>
                    <a:pt x="604452"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3897" tIns="188388" rIns="163897" bIns="188388" numCol="1" spcCol="1270" anchor="ctr" anchorCtr="0">
              <a:noAutofit/>
            </a:bodyPr>
            <a:lstStyle/>
            <a:p>
              <a:pPr algn="ctr" defTabSz="1600200">
                <a:lnSpc>
                  <a:spcPct val="90000"/>
                </a:lnSpc>
                <a:spcBef>
                  <a:spcPct val="0"/>
                </a:spcBef>
                <a:spcAft>
                  <a:spcPct val="35000"/>
                </a:spcAft>
              </a:pPr>
              <a:r>
                <a:rPr lang="en-NZ" dirty="0"/>
                <a:t>Timely</a:t>
              </a:r>
            </a:p>
          </p:txBody>
        </p:sp>
        <p:sp>
          <p:nvSpPr>
            <p:cNvPr id="41" name="Freeform: Shape 40">
              <a:extLst>
                <a:ext uri="{FF2B5EF4-FFF2-40B4-BE49-F238E27FC236}">
                  <a16:creationId xmlns:a16="http://schemas.microsoft.com/office/drawing/2014/main" id="{A5F86FA1-02BE-7AA1-871D-ABD0D7674B25}"/>
                </a:ext>
              </a:extLst>
            </p:cNvPr>
            <p:cNvSpPr/>
            <p:nvPr/>
          </p:nvSpPr>
          <p:spPr>
            <a:xfrm>
              <a:off x="6537085" y="3017641"/>
              <a:ext cx="1521626" cy="1208905"/>
            </a:xfrm>
            <a:custGeom>
              <a:avLst/>
              <a:gdLst>
                <a:gd name="connsiteX0" fmla="*/ 0 w 1208905"/>
                <a:gd name="connsiteY0" fmla="*/ 525874 h 1051747"/>
                <a:gd name="connsiteX1" fmla="*/ 262937 w 1208905"/>
                <a:gd name="connsiteY1" fmla="*/ 0 h 1051747"/>
                <a:gd name="connsiteX2" fmla="*/ 945968 w 1208905"/>
                <a:gd name="connsiteY2" fmla="*/ 0 h 1051747"/>
                <a:gd name="connsiteX3" fmla="*/ 1208905 w 1208905"/>
                <a:gd name="connsiteY3" fmla="*/ 525874 h 1051747"/>
                <a:gd name="connsiteX4" fmla="*/ 945968 w 1208905"/>
                <a:gd name="connsiteY4" fmla="*/ 1051747 h 1051747"/>
                <a:gd name="connsiteX5" fmla="*/ 262937 w 1208905"/>
                <a:gd name="connsiteY5" fmla="*/ 1051747 h 1051747"/>
                <a:gd name="connsiteX6" fmla="*/ 0 w 1208905"/>
                <a:gd name="connsiteY6" fmla="*/ 525874 h 1051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8905" h="1051747">
                  <a:moveTo>
                    <a:pt x="604452" y="0"/>
                  </a:moveTo>
                  <a:lnTo>
                    <a:pt x="1208905" y="228755"/>
                  </a:lnTo>
                  <a:lnTo>
                    <a:pt x="1208905" y="822992"/>
                  </a:lnTo>
                  <a:lnTo>
                    <a:pt x="604452" y="1051747"/>
                  </a:lnTo>
                  <a:lnTo>
                    <a:pt x="0" y="822992"/>
                  </a:lnTo>
                  <a:lnTo>
                    <a:pt x="0" y="228755"/>
                  </a:lnTo>
                  <a:lnTo>
                    <a:pt x="604452"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3897" tIns="188388" rIns="163897" bIns="188388" numCol="1" spcCol="1270" anchor="ctr" anchorCtr="0">
              <a:noAutofit/>
            </a:bodyPr>
            <a:lstStyle/>
            <a:p>
              <a:pPr algn="ctr" defTabSz="1600200">
                <a:lnSpc>
                  <a:spcPct val="90000"/>
                </a:lnSpc>
                <a:spcBef>
                  <a:spcPct val="0"/>
                </a:spcBef>
                <a:spcAft>
                  <a:spcPct val="35000"/>
                </a:spcAft>
              </a:pPr>
              <a:r>
                <a:rPr lang="mi-NZ" dirty="0">
                  <a:solidFill>
                    <a:schemeClr val="bg1"/>
                  </a:solidFill>
                </a:rPr>
                <a:t>Prevent harm</a:t>
              </a:r>
              <a:endParaRPr lang="en-NZ" dirty="0">
                <a:solidFill>
                  <a:schemeClr val="bg1"/>
                </a:solidFill>
              </a:endParaRPr>
            </a:p>
          </p:txBody>
        </p:sp>
        <p:sp>
          <p:nvSpPr>
            <p:cNvPr id="42" name="Freeform: Shape 41">
              <a:extLst>
                <a:ext uri="{FF2B5EF4-FFF2-40B4-BE49-F238E27FC236}">
                  <a16:creationId xmlns:a16="http://schemas.microsoft.com/office/drawing/2014/main" id="{46828B08-912F-403B-0276-9467E1BB7FC9}"/>
                </a:ext>
              </a:extLst>
            </p:cNvPr>
            <p:cNvSpPr/>
            <p:nvPr/>
          </p:nvSpPr>
          <p:spPr>
            <a:xfrm>
              <a:off x="6537085" y="831527"/>
              <a:ext cx="1521626" cy="1208905"/>
            </a:xfrm>
            <a:custGeom>
              <a:avLst/>
              <a:gdLst>
                <a:gd name="connsiteX0" fmla="*/ 0 w 1208905"/>
                <a:gd name="connsiteY0" fmla="*/ 525874 h 1051747"/>
                <a:gd name="connsiteX1" fmla="*/ 262937 w 1208905"/>
                <a:gd name="connsiteY1" fmla="*/ 0 h 1051747"/>
                <a:gd name="connsiteX2" fmla="*/ 945968 w 1208905"/>
                <a:gd name="connsiteY2" fmla="*/ 0 h 1051747"/>
                <a:gd name="connsiteX3" fmla="*/ 1208905 w 1208905"/>
                <a:gd name="connsiteY3" fmla="*/ 525874 h 1051747"/>
                <a:gd name="connsiteX4" fmla="*/ 945968 w 1208905"/>
                <a:gd name="connsiteY4" fmla="*/ 1051747 h 1051747"/>
                <a:gd name="connsiteX5" fmla="*/ 262937 w 1208905"/>
                <a:gd name="connsiteY5" fmla="*/ 1051747 h 1051747"/>
                <a:gd name="connsiteX6" fmla="*/ 0 w 1208905"/>
                <a:gd name="connsiteY6" fmla="*/ 525874 h 1051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8905" h="1051747">
                  <a:moveTo>
                    <a:pt x="604452" y="0"/>
                  </a:moveTo>
                  <a:lnTo>
                    <a:pt x="1208905" y="228755"/>
                  </a:lnTo>
                  <a:lnTo>
                    <a:pt x="1208905" y="822992"/>
                  </a:lnTo>
                  <a:lnTo>
                    <a:pt x="604452" y="1051747"/>
                  </a:lnTo>
                  <a:lnTo>
                    <a:pt x="0" y="822992"/>
                  </a:lnTo>
                  <a:lnTo>
                    <a:pt x="0" y="228755"/>
                  </a:lnTo>
                  <a:lnTo>
                    <a:pt x="604452"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3897" tIns="188388" rIns="163897" bIns="188388" numCol="1" spcCol="1270" anchor="ctr" anchorCtr="0">
              <a:noAutofit/>
            </a:bodyPr>
            <a:lstStyle/>
            <a:p>
              <a:pPr algn="ctr" defTabSz="1600200">
                <a:lnSpc>
                  <a:spcPct val="90000"/>
                </a:lnSpc>
                <a:spcBef>
                  <a:spcPct val="0"/>
                </a:spcBef>
                <a:spcAft>
                  <a:spcPct val="35000"/>
                </a:spcAft>
              </a:pPr>
              <a:r>
                <a:rPr lang="en-NZ" dirty="0">
                  <a:solidFill>
                    <a:schemeClr val="bg1"/>
                  </a:solidFill>
                </a:rPr>
                <a:t>Informed</a:t>
              </a:r>
            </a:p>
          </p:txBody>
        </p:sp>
        <p:sp>
          <p:nvSpPr>
            <p:cNvPr id="43" name="Freeform: Shape 42">
              <a:extLst>
                <a:ext uri="{FF2B5EF4-FFF2-40B4-BE49-F238E27FC236}">
                  <a16:creationId xmlns:a16="http://schemas.microsoft.com/office/drawing/2014/main" id="{6682B611-4DD6-F848-9D00-52870575E85D}"/>
                </a:ext>
              </a:extLst>
            </p:cNvPr>
            <p:cNvSpPr/>
            <p:nvPr/>
          </p:nvSpPr>
          <p:spPr>
            <a:xfrm>
              <a:off x="4808995" y="837715"/>
              <a:ext cx="1521626" cy="1208905"/>
            </a:xfrm>
            <a:custGeom>
              <a:avLst/>
              <a:gdLst>
                <a:gd name="connsiteX0" fmla="*/ 0 w 1208905"/>
                <a:gd name="connsiteY0" fmla="*/ 525874 h 1051747"/>
                <a:gd name="connsiteX1" fmla="*/ 262937 w 1208905"/>
                <a:gd name="connsiteY1" fmla="*/ 0 h 1051747"/>
                <a:gd name="connsiteX2" fmla="*/ 945968 w 1208905"/>
                <a:gd name="connsiteY2" fmla="*/ 0 h 1051747"/>
                <a:gd name="connsiteX3" fmla="*/ 1208905 w 1208905"/>
                <a:gd name="connsiteY3" fmla="*/ 525874 h 1051747"/>
                <a:gd name="connsiteX4" fmla="*/ 945968 w 1208905"/>
                <a:gd name="connsiteY4" fmla="*/ 1051747 h 1051747"/>
                <a:gd name="connsiteX5" fmla="*/ 262937 w 1208905"/>
                <a:gd name="connsiteY5" fmla="*/ 1051747 h 1051747"/>
                <a:gd name="connsiteX6" fmla="*/ 0 w 1208905"/>
                <a:gd name="connsiteY6" fmla="*/ 525874 h 1051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8905" h="1051747">
                  <a:moveTo>
                    <a:pt x="604452" y="0"/>
                  </a:moveTo>
                  <a:lnTo>
                    <a:pt x="1208905" y="228755"/>
                  </a:lnTo>
                  <a:lnTo>
                    <a:pt x="1208905" y="822992"/>
                  </a:lnTo>
                  <a:lnTo>
                    <a:pt x="604452" y="1051747"/>
                  </a:lnTo>
                  <a:lnTo>
                    <a:pt x="0" y="822992"/>
                  </a:lnTo>
                  <a:lnTo>
                    <a:pt x="0" y="228755"/>
                  </a:lnTo>
                  <a:lnTo>
                    <a:pt x="604452"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3897" tIns="188388" rIns="163897" bIns="188388" numCol="1" spcCol="1270" anchor="ctr" anchorCtr="0">
              <a:noAutofit/>
            </a:bodyPr>
            <a:lstStyle/>
            <a:p>
              <a:pPr algn="ctr" defTabSz="1600200">
                <a:lnSpc>
                  <a:spcPct val="90000"/>
                </a:lnSpc>
                <a:spcBef>
                  <a:spcPct val="0"/>
                </a:spcBef>
                <a:spcAft>
                  <a:spcPct val="35000"/>
                </a:spcAft>
              </a:pPr>
              <a:r>
                <a:rPr lang="en-NZ" dirty="0">
                  <a:solidFill>
                    <a:schemeClr val="bg1"/>
                  </a:solidFill>
                </a:rPr>
                <a:t>Courage</a:t>
              </a:r>
            </a:p>
          </p:txBody>
        </p:sp>
        <p:sp>
          <p:nvSpPr>
            <p:cNvPr id="44" name="Freeform: Shape 43">
              <a:extLst>
                <a:ext uri="{FF2B5EF4-FFF2-40B4-BE49-F238E27FC236}">
                  <a16:creationId xmlns:a16="http://schemas.microsoft.com/office/drawing/2014/main" id="{133152FB-AADC-9F0E-B1B4-D3D0FBF8ABDC}"/>
                </a:ext>
              </a:extLst>
            </p:cNvPr>
            <p:cNvSpPr/>
            <p:nvPr/>
          </p:nvSpPr>
          <p:spPr>
            <a:xfrm>
              <a:off x="2260857" y="4121386"/>
              <a:ext cx="1521626" cy="1208905"/>
            </a:xfrm>
            <a:custGeom>
              <a:avLst/>
              <a:gdLst>
                <a:gd name="connsiteX0" fmla="*/ 0 w 1208905"/>
                <a:gd name="connsiteY0" fmla="*/ 525874 h 1051747"/>
                <a:gd name="connsiteX1" fmla="*/ 262937 w 1208905"/>
                <a:gd name="connsiteY1" fmla="*/ 0 h 1051747"/>
                <a:gd name="connsiteX2" fmla="*/ 945968 w 1208905"/>
                <a:gd name="connsiteY2" fmla="*/ 0 h 1051747"/>
                <a:gd name="connsiteX3" fmla="*/ 1208905 w 1208905"/>
                <a:gd name="connsiteY3" fmla="*/ 525874 h 1051747"/>
                <a:gd name="connsiteX4" fmla="*/ 945968 w 1208905"/>
                <a:gd name="connsiteY4" fmla="*/ 1051747 h 1051747"/>
                <a:gd name="connsiteX5" fmla="*/ 262937 w 1208905"/>
                <a:gd name="connsiteY5" fmla="*/ 1051747 h 1051747"/>
                <a:gd name="connsiteX6" fmla="*/ 0 w 1208905"/>
                <a:gd name="connsiteY6" fmla="*/ 525874 h 1051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8905" h="1051747">
                  <a:moveTo>
                    <a:pt x="604452" y="0"/>
                  </a:moveTo>
                  <a:lnTo>
                    <a:pt x="1208905" y="228755"/>
                  </a:lnTo>
                  <a:lnTo>
                    <a:pt x="1208905" y="822992"/>
                  </a:lnTo>
                  <a:lnTo>
                    <a:pt x="604452" y="1051747"/>
                  </a:lnTo>
                  <a:lnTo>
                    <a:pt x="0" y="822992"/>
                  </a:lnTo>
                  <a:lnTo>
                    <a:pt x="0" y="228755"/>
                  </a:lnTo>
                  <a:lnTo>
                    <a:pt x="604452"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3897" tIns="188388" rIns="163897" bIns="188388" numCol="1" spcCol="1270" anchor="ctr" anchorCtr="0">
              <a:noAutofit/>
            </a:bodyPr>
            <a:lstStyle/>
            <a:p>
              <a:pPr algn="ctr" defTabSz="1600200">
                <a:lnSpc>
                  <a:spcPct val="90000"/>
                </a:lnSpc>
                <a:spcBef>
                  <a:spcPct val="0"/>
                </a:spcBef>
                <a:spcAft>
                  <a:spcPct val="35000"/>
                </a:spcAft>
              </a:pPr>
              <a:r>
                <a:rPr lang="mi-NZ" dirty="0">
                  <a:solidFill>
                    <a:schemeClr val="bg1"/>
                  </a:solidFill>
                </a:rPr>
                <a:t>Right goals</a:t>
              </a:r>
              <a:endParaRPr lang="en-NZ" dirty="0">
                <a:solidFill>
                  <a:schemeClr val="bg1"/>
                </a:solidFill>
              </a:endParaRPr>
            </a:p>
          </p:txBody>
        </p:sp>
        <p:sp>
          <p:nvSpPr>
            <p:cNvPr id="45" name="Freeform: Shape 44">
              <a:extLst>
                <a:ext uri="{FF2B5EF4-FFF2-40B4-BE49-F238E27FC236}">
                  <a16:creationId xmlns:a16="http://schemas.microsoft.com/office/drawing/2014/main" id="{041570AC-21CF-EFC5-90FC-7E6DFFB36CD0}"/>
                </a:ext>
              </a:extLst>
            </p:cNvPr>
            <p:cNvSpPr/>
            <p:nvPr/>
          </p:nvSpPr>
          <p:spPr>
            <a:xfrm>
              <a:off x="4832507" y="2988221"/>
              <a:ext cx="1521626" cy="1208905"/>
            </a:xfrm>
            <a:custGeom>
              <a:avLst/>
              <a:gdLst>
                <a:gd name="connsiteX0" fmla="*/ 0 w 1208905"/>
                <a:gd name="connsiteY0" fmla="*/ 525874 h 1051747"/>
                <a:gd name="connsiteX1" fmla="*/ 262937 w 1208905"/>
                <a:gd name="connsiteY1" fmla="*/ 0 h 1051747"/>
                <a:gd name="connsiteX2" fmla="*/ 945968 w 1208905"/>
                <a:gd name="connsiteY2" fmla="*/ 0 h 1051747"/>
                <a:gd name="connsiteX3" fmla="*/ 1208905 w 1208905"/>
                <a:gd name="connsiteY3" fmla="*/ 525874 h 1051747"/>
                <a:gd name="connsiteX4" fmla="*/ 945968 w 1208905"/>
                <a:gd name="connsiteY4" fmla="*/ 1051747 h 1051747"/>
                <a:gd name="connsiteX5" fmla="*/ 262937 w 1208905"/>
                <a:gd name="connsiteY5" fmla="*/ 1051747 h 1051747"/>
                <a:gd name="connsiteX6" fmla="*/ 0 w 1208905"/>
                <a:gd name="connsiteY6" fmla="*/ 525874 h 1051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8905" h="1051747">
                  <a:moveTo>
                    <a:pt x="604452" y="0"/>
                  </a:moveTo>
                  <a:lnTo>
                    <a:pt x="1208905" y="228755"/>
                  </a:lnTo>
                  <a:lnTo>
                    <a:pt x="1208905" y="822992"/>
                  </a:lnTo>
                  <a:lnTo>
                    <a:pt x="604452" y="1051747"/>
                  </a:lnTo>
                  <a:lnTo>
                    <a:pt x="0" y="822992"/>
                  </a:lnTo>
                  <a:lnTo>
                    <a:pt x="0" y="228755"/>
                  </a:lnTo>
                  <a:lnTo>
                    <a:pt x="604452"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3897" tIns="188388" rIns="163897" bIns="188388" numCol="1" spcCol="1270" anchor="ctr" anchorCtr="0">
              <a:noAutofit/>
            </a:bodyPr>
            <a:lstStyle/>
            <a:p>
              <a:pPr algn="ctr" defTabSz="844550">
                <a:lnSpc>
                  <a:spcPct val="90000"/>
                </a:lnSpc>
                <a:spcBef>
                  <a:spcPct val="0"/>
                </a:spcBef>
                <a:spcAft>
                  <a:spcPct val="35000"/>
                </a:spcAft>
              </a:pPr>
              <a:r>
                <a:rPr lang="en-NZ" dirty="0">
                  <a:solidFill>
                    <a:schemeClr val="bg1"/>
                  </a:solidFill>
                </a:rPr>
                <a:t>Open-minded</a:t>
              </a:r>
            </a:p>
          </p:txBody>
        </p:sp>
        <p:sp>
          <p:nvSpPr>
            <p:cNvPr id="46" name="Freeform: Shape 45">
              <a:extLst>
                <a:ext uri="{FF2B5EF4-FFF2-40B4-BE49-F238E27FC236}">
                  <a16:creationId xmlns:a16="http://schemas.microsoft.com/office/drawing/2014/main" id="{B28D1BE5-7FAB-8809-4547-746C0F23E616}"/>
                </a:ext>
              </a:extLst>
            </p:cNvPr>
            <p:cNvSpPr/>
            <p:nvPr/>
          </p:nvSpPr>
          <p:spPr>
            <a:xfrm>
              <a:off x="5699515" y="1912968"/>
              <a:ext cx="1537625" cy="1208905"/>
            </a:xfrm>
            <a:custGeom>
              <a:avLst/>
              <a:gdLst>
                <a:gd name="connsiteX0" fmla="*/ 0 w 1208905"/>
                <a:gd name="connsiteY0" fmla="*/ 525874 h 1051747"/>
                <a:gd name="connsiteX1" fmla="*/ 262937 w 1208905"/>
                <a:gd name="connsiteY1" fmla="*/ 0 h 1051747"/>
                <a:gd name="connsiteX2" fmla="*/ 945968 w 1208905"/>
                <a:gd name="connsiteY2" fmla="*/ 0 h 1051747"/>
                <a:gd name="connsiteX3" fmla="*/ 1208905 w 1208905"/>
                <a:gd name="connsiteY3" fmla="*/ 525874 h 1051747"/>
                <a:gd name="connsiteX4" fmla="*/ 945968 w 1208905"/>
                <a:gd name="connsiteY4" fmla="*/ 1051747 h 1051747"/>
                <a:gd name="connsiteX5" fmla="*/ 262937 w 1208905"/>
                <a:gd name="connsiteY5" fmla="*/ 1051747 h 1051747"/>
                <a:gd name="connsiteX6" fmla="*/ 0 w 1208905"/>
                <a:gd name="connsiteY6" fmla="*/ 525874 h 1051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8905" h="1051747">
                  <a:moveTo>
                    <a:pt x="604452" y="0"/>
                  </a:moveTo>
                  <a:lnTo>
                    <a:pt x="1208905" y="228755"/>
                  </a:lnTo>
                  <a:lnTo>
                    <a:pt x="1208905" y="822992"/>
                  </a:lnTo>
                  <a:lnTo>
                    <a:pt x="604452" y="1051747"/>
                  </a:lnTo>
                  <a:lnTo>
                    <a:pt x="0" y="822992"/>
                  </a:lnTo>
                  <a:lnTo>
                    <a:pt x="0" y="228755"/>
                  </a:lnTo>
                  <a:lnTo>
                    <a:pt x="604452"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3897" tIns="188388" rIns="163897" bIns="188388" numCol="1" spcCol="1270" anchor="ctr" anchorCtr="0">
              <a:noAutofit/>
            </a:bodyPr>
            <a:lstStyle/>
            <a:p>
              <a:pPr algn="ctr" defTabSz="1600200">
                <a:lnSpc>
                  <a:spcPct val="90000"/>
                </a:lnSpc>
                <a:spcBef>
                  <a:spcPct val="0"/>
                </a:spcBef>
                <a:spcAft>
                  <a:spcPct val="35000"/>
                </a:spcAft>
              </a:pPr>
              <a:r>
                <a:rPr lang="en-NZ" dirty="0">
                  <a:solidFill>
                    <a:schemeClr val="bg1"/>
                  </a:solidFill>
                </a:rPr>
                <a:t>Judgement by outcome</a:t>
              </a:r>
            </a:p>
          </p:txBody>
        </p:sp>
        <p:sp>
          <p:nvSpPr>
            <p:cNvPr id="47" name="Freeform: Shape 46">
              <a:extLst>
                <a:ext uri="{FF2B5EF4-FFF2-40B4-BE49-F238E27FC236}">
                  <a16:creationId xmlns:a16="http://schemas.microsoft.com/office/drawing/2014/main" id="{C75D684F-3BA5-3650-D0A8-890C6CD75AF7}"/>
                </a:ext>
              </a:extLst>
            </p:cNvPr>
            <p:cNvSpPr/>
            <p:nvPr/>
          </p:nvSpPr>
          <p:spPr>
            <a:xfrm>
              <a:off x="2276416" y="1912969"/>
              <a:ext cx="1521626" cy="1208905"/>
            </a:xfrm>
            <a:custGeom>
              <a:avLst/>
              <a:gdLst>
                <a:gd name="connsiteX0" fmla="*/ 0 w 1208905"/>
                <a:gd name="connsiteY0" fmla="*/ 525874 h 1051747"/>
                <a:gd name="connsiteX1" fmla="*/ 262937 w 1208905"/>
                <a:gd name="connsiteY1" fmla="*/ 0 h 1051747"/>
                <a:gd name="connsiteX2" fmla="*/ 945968 w 1208905"/>
                <a:gd name="connsiteY2" fmla="*/ 0 h 1051747"/>
                <a:gd name="connsiteX3" fmla="*/ 1208905 w 1208905"/>
                <a:gd name="connsiteY3" fmla="*/ 525874 h 1051747"/>
                <a:gd name="connsiteX4" fmla="*/ 945968 w 1208905"/>
                <a:gd name="connsiteY4" fmla="*/ 1051747 h 1051747"/>
                <a:gd name="connsiteX5" fmla="*/ 262937 w 1208905"/>
                <a:gd name="connsiteY5" fmla="*/ 1051747 h 1051747"/>
                <a:gd name="connsiteX6" fmla="*/ 0 w 1208905"/>
                <a:gd name="connsiteY6" fmla="*/ 525874 h 1051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8905" h="1051747">
                  <a:moveTo>
                    <a:pt x="604452" y="0"/>
                  </a:moveTo>
                  <a:lnTo>
                    <a:pt x="1208905" y="228755"/>
                  </a:lnTo>
                  <a:lnTo>
                    <a:pt x="1208905" y="822992"/>
                  </a:lnTo>
                  <a:lnTo>
                    <a:pt x="604452" y="1051747"/>
                  </a:lnTo>
                  <a:lnTo>
                    <a:pt x="0" y="822992"/>
                  </a:lnTo>
                  <a:lnTo>
                    <a:pt x="0" y="228755"/>
                  </a:lnTo>
                  <a:lnTo>
                    <a:pt x="604452"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3897" tIns="188388" rIns="163897" bIns="188388" numCol="1" spcCol="1270" anchor="ctr" anchorCtr="0">
              <a:noAutofit/>
            </a:bodyPr>
            <a:lstStyle/>
            <a:p>
              <a:pPr algn="ctr" defTabSz="1600200">
                <a:lnSpc>
                  <a:spcPct val="90000"/>
                </a:lnSpc>
                <a:spcBef>
                  <a:spcPct val="0"/>
                </a:spcBef>
                <a:spcAft>
                  <a:spcPct val="35000"/>
                </a:spcAft>
              </a:pPr>
              <a:r>
                <a:rPr lang="en-NZ" dirty="0">
                  <a:solidFill>
                    <a:schemeClr val="bg1"/>
                  </a:solidFill>
                </a:rPr>
                <a:t>Involved in the right way</a:t>
              </a:r>
            </a:p>
          </p:txBody>
        </p:sp>
        <p:sp>
          <p:nvSpPr>
            <p:cNvPr id="48" name="Freeform: Shape 47">
              <a:extLst>
                <a:ext uri="{FF2B5EF4-FFF2-40B4-BE49-F238E27FC236}">
                  <a16:creationId xmlns:a16="http://schemas.microsoft.com/office/drawing/2014/main" id="{0E9E71F1-363E-5946-9F3F-8A97E603A730}"/>
                </a:ext>
              </a:extLst>
            </p:cNvPr>
            <p:cNvSpPr/>
            <p:nvPr/>
          </p:nvSpPr>
          <p:spPr>
            <a:xfrm>
              <a:off x="7424304" y="1912967"/>
              <a:ext cx="1521626" cy="1208905"/>
            </a:xfrm>
            <a:custGeom>
              <a:avLst/>
              <a:gdLst>
                <a:gd name="connsiteX0" fmla="*/ 0 w 1208905"/>
                <a:gd name="connsiteY0" fmla="*/ 525874 h 1051747"/>
                <a:gd name="connsiteX1" fmla="*/ 262937 w 1208905"/>
                <a:gd name="connsiteY1" fmla="*/ 0 h 1051747"/>
                <a:gd name="connsiteX2" fmla="*/ 945968 w 1208905"/>
                <a:gd name="connsiteY2" fmla="*/ 0 h 1051747"/>
                <a:gd name="connsiteX3" fmla="*/ 1208905 w 1208905"/>
                <a:gd name="connsiteY3" fmla="*/ 525874 h 1051747"/>
                <a:gd name="connsiteX4" fmla="*/ 945968 w 1208905"/>
                <a:gd name="connsiteY4" fmla="*/ 1051747 h 1051747"/>
                <a:gd name="connsiteX5" fmla="*/ 262937 w 1208905"/>
                <a:gd name="connsiteY5" fmla="*/ 1051747 h 1051747"/>
                <a:gd name="connsiteX6" fmla="*/ 0 w 1208905"/>
                <a:gd name="connsiteY6" fmla="*/ 525874 h 1051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8905" h="1051747">
                  <a:moveTo>
                    <a:pt x="604452" y="0"/>
                  </a:moveTo>
                  <a:lnTo>
                    <a:pt x="1208905" y="228755"/>
                  </a:lnTo>
                  <a:lnTo>
                    <a:pt x="1208905" y="822992"/>
                  </a:lnTo>
                  <a:lnTo>
                    <a:pt x="604452" y="1051747"/>
                  </a:lnTo>
                  <a:lnTo>
                    <a:pt x="0" y="822992"/>
                  </a:lnTo>
                  <a:lnTo>
                    <a:pt x="0" y="228755"/>
                  </a:lnTo>
                  <a:lnTo>
                    <a:pt x="604452"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3897" tIns="188388" rIns="163897" bIns="188388" numCol="1" spcCol="1270" anchor="ctr" anchorCtr="0">
              <a:noAutofit/>
            </a:bodyPr>
            <a:lstStyle/>
            <a:p>
              <a:pPr algn="ctr" defTabSz="1600200">
                <a:lnSpc>
                  <a:spcPct val="90000"/>
                </a:lnSpc>
                <a:spcBef>
                  <a:spcPct val="0"/>
                </a:spcBef>
                <a:spcAft>
                  <a:spcPct val="35000"/>
                </a:spcAft>
              </a:pPr>
              <a:r>
                <a:rPr lang="en-NZ" dirty="0">
                  <a:solidFill>
                    <a:schemeClr val="bg1"/>
                  </a:solidFill>
                </a:rPr>
                <a:t>Long-term thinking</a:t>
              </a:r>
            </a:p>
          </p:txBody>
        </p:sp>
      </p:grpSp>
    </p:spTree>
    <p:extLst>
      <p:ext uri="{BB962C8B-B14F-4D97-AF65-F5344CB8AC3E}">
        <p14:creationId xmlns:p14="http://schemas.microsoft.com/office/powerpoint/2010/main" val="1780322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068C5EC-D959-4554-B132-F5F9A87161DD}"/>
              </a:ext>
            </a:extLst>
          </p:cNvPr>
          <p:cNvSpPr>
            <a:spLocks noGrp="1"/>
          </p:cNvSpPr>
          <p:nvPr>
            <p:ph type="title"/>
          </p:nvPr>
        </p:nvSpPr>
        <p:spPr>
          <a:xfrm rot="16200000">
            <a:off x="-1844244" y="2978662"/>
            <a:ext cx="4960592" cy="1083860"/>
          </a:xfrm>
        </p:spPr>
        <p:txBody>
          <a:bodyPr/>
          <a:lstStyle/>
          <a:p>
            <a:r>
              <a:rPr lang="mi-NZ" dirty="0"/>
              <a:t>Different perspectives</a:t>
            </a:r>
            <a:endParaRPr lang="en-NZ" dirty="0"/>
          </a:p>
        </p:txBody>
      </p:sp>
      <p:sp>
        <p:nvSpPr>
          <p:cNvPr id="10" name="TextBox 9">
            <a:extLst>
              <a:ext uri="{FF2B5EF4-FFF2-40B4-BE49-F238E27FC236}">
                <a16:creationId xmlns:a16="http://schemas.microsoft.com/office/drawing/2014/main" id="{3566F8B2-ABF1-C9E2-E716-AF4D596672B1}"/>
              </a:ext>
            </a:extLst>
          </p:cNvPr>
          <p:cNvSpPr txBox="1"/>
          <p:nvPr/>
        </p:nvSpPr>
        <p:spPr>
          <a:xfrm>
            <a:off x="94122" y="6360101"/>
            <a:ext cx="2902575" cy="307777"/>
          </a:xfrm>
          <a:prstGeom prst="rect">
            <a:avLst/>
          </a:prstGeom>
          <a:noFill/>
        </p:spPr>
        <p:txBody>
          <a:bodyPr wrap="square" rtlCol="0">
            <a:spAutoFit/>
          </a:bodyPr>
          <a:lstStyle/>
          <a:p>
            <a:r>
              <a:rPr lang="mi-NZ" sz="1400" dirty="0">
                <a:solidFill>
                  <a:schemeClr val="bg1"/>
                </a:solidFill>
              </a:rPr>
              <a:t>melanienewfield@outlook.com</a:t>
            </a:r>
            <a:endParaRPr lang="en-NZ" sz="1400" dirty="0">
              <a:solidFill>
                <a:schemeClr val="bg1"/>
              </a:solidFill>
            </a:endParaRPr>
          </a:p>
        </p:txBody>
      </p:sp>
      <p:sp>
        <p:nvSpPr>
          <p:cNvPr id="7" name="Freeform: Shape 6">
            <a:extLst>
              <a:ext uri="{FF2B5EF4-FFF2-40B4-BE49-F238E27FC236}">
                <a16:creationId xmlns:a16="http://schemas.microsoft.com/office/drawing/2014/main" id="{C27889E2-F463-B695-0A57-5233EADEA1BD}"/>
              </a:ext>
            </a:extLst>
          </p:cNvPr>
          <p:cNvSpPr/>
          <p:nvPr/>
        </p:nvSpPr>
        <p:spPr>
          <a:xfrm>
            <a:off x="4232506" y="2606355"/>
            <a:ext cx="1521626" cy="1208905"/>
          </a:xfrm>
          <a:custGeom>
            <a:avLst/>
            <a:gdLst>
              <a:gd name="connsiteX0" fmla="*/ 0 w 1208905"/>
              <a:gd name="connsiteY0" fmla="*/ 525874 h 1051747"/>
              <a:gd name="connsiteX1" fmla="*/ 262937 w 1208905"/>
              <a:gd name="connsiteY1" fmla="*/ 0 h 1051747"/>
              <a:gd name="connsiteX2" fmla="*/ 945968 w 1208905"/>
              <a:gd name="connsiteY2" fmla="*/ 0 h 1051747"/>
              <a:gd name="connsiteX3" fmla="*/ 1208905 w 1208905"/>
              <a:gd name="connsiteY3" fmla="*/ 525874 h 1051747"/>
              <a:gd name="connsiteX4" fmla="*/ 945968 w 1208905"/>
              <a:gd name="connsiteY4" fmla="*/ 1051747 h 1051747"/>
              <a:gd name="connsiteX5" fmla="*/ 262937 w 1208905"/>
              <a:gd name="connsiteY5" fmla="*/ 1051747 h 1051747"/>
              <a:gd name="connsiteX6" fmla="*/ 0 w 1208905"/>
              <a:gd name="connsiteY6" fmla="*/ 525874 h 1051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8905" h="1051747">
                <a:moveTo>
                  <a:pt x="604452" y="0"/>
                </a:moveTo>
                <a:lnTo>
                  <a:pt x="1208905" y="228755"/>
                </a:lnTo>
                <a:lnTo>
                  <a:pt x="1208905" y="822992"/>
                </a:lnTo>
                <a:lnTo>
                  <a:pt x="604452" y="1051747"/>
                </a:lnTo>
                <a:lnTo>
                  <a:pt x="0" y="822992"/>
                </a:lnTo>
                <a:lnTo>
                  <a:pt x="0" y="228755"/>
                </a:lnTo>
                <a:lnTo>
                  <a:pt x="604452"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3897" tIns="188388" rIns="163897" bIns="188388" numCol="1" spcCol="1270" anchor="ctr" anchorCtr="0">
            <a:noAutofit/>
          </a:bodyPr>
          <a:lstStyle/>
          <a:p>
            <a:pPr algn="ctr" defTabSz="1600200">
              <a:lnSpc>
                <a:spcPct val="90000"/>
              </a:lnSpc>
              <a:spcBef>
                <a:spcPct val="0"/>
              </a:spcBef>
              <a:spcAft>
                <a:spcPct val="35000"/>
              </a:spcAft>
            </a:pPr>
            <a:r>
              <a:rPr lang="en-NZ" dirty="0"/>
              <a:t>Timely</a:t>
            </a:r>
          </a:p>
        </p:txBody>
      </p:sp>
      <p:sp>
        <p:nvSpPr>
          <p:cNvPr id="9" name="TextBox 8">
            <a:extLst>
              <a:ext uri="{FF2B5EF4-FFF2-40B4-BE49-F238E27FC236}">
                <a16:creationId xmlns:a16="http://schemas.microsoft.com/office/drawing/2014/main" id="{94817131-27F6-7FAE-9841-3ECCAB7A6D82}"/>
              </a:ext>
            </a:extLst>
          </p:cNvPr>
          <p:cNvSpPr txBox="1"/>
          <p:nvPr/>
        </p:nvSpPr>
        <p:spPr>
          <a:xfrm>
            <a:off x="1395353" y="1089968"/>
            <a:ext cx="3597966" cy="1754326"/>
          </a:xfrm>
          <a:prstGeom prst="rect">
            <a:avLst/>
          </a:prstGeom>
          <a:noFill/>
        </p:spPr>
        <p:txBody>
          <a:bodyPr wrap="square">
            <a:spAutoFit/>
          </a:bodyPr>
          <a:lstStyle/>
          <a:p>
            <a:r>
              <a:rPr lang="en-NZ" sz="1800" i="1" dirty="0">
                <a:effectLst/>
                <a:latin typeface="Calibri" panose="020F0502020204030204" pitchFamily="34" charset="0"/>
                <a:ea typeface="Calibri" panose="020F0502020204030204" pitchFamily="34" charset="0"/>
                <a:cs typeface="Times New Roman" panose="02020603050405020304" pitchFamily="18" charset="0"/>
              </a:rPr>
              <a:t>timely and evidence-based decision-making is a core requirement for successful responses… slow information sharing and decision-making created problems </a:t>
            </a:r>
            <a:r>
              <a:rPr lang="en-NZ" sz="1800" dirty="0">
                <a:effectLst/>
                <a:latin typeface="Calibri" panose="020F0502020204030204" pitchFamily="34" charset="0"/>
                <a:ea typeface="Calibri" panose="020F0502020204030204" pitchFamily="34" charset="0"/>
                <a:cs typeface="Times New Roman" panose="02020603050405020304" pitchFamily="18" charset="0"/>
              </a:rPr>
              <a:t> </a:t>
            </a:r>
            <a:r>
              <a:rPr lang="en-NZ" dirty="0">
                <a:latin typeface="Calibri" panose="020F0502020204030204" pitchFamily="34" charset="0"/>
                <a:ea typeface="Calibri" panose="020F0502020204030204" pitchFamily="34" charset="0"/>
                <a:cs typeface="Times New Roman" panose="02020603050405020304" pitchFamily="18" charset="0"/>
              </a:rPr>
              <a:t>(consultant report)</a:t>
            </a:r>
            <a:endParaRPr lang="en-NZ" dirty="0"/>
          </a:p>
        </p:txBody>
      </p:sp>
      <p:sp>
        <p:nvSpPr>
          <p:cNvPr id="14" name="TextBox 13">
            <a:extLst>
              <a:ext uri="{FF2B5EF4-FFF2-40B4-BE49-F238E27FC236}">
                <a16:creationId xmlns:a16="http://schemas.microsoft.com/office/drawing/2014/main" id="{C751030F-6E07-F77D-EF0A-EAEA9128510D}"/>
              </a:ext>
            </a:extLst>
          </p:cNvPr>
          <p:cNvSpPr txBox="1"/>
          <p:nvPr/>
        </p:nvSpPr>
        <p:spPr>
          <a:xfrm>
            <a:off x="1795670" y="4307178"/>
            <a:ext cx="6561276" cy="1561005"/>
          </a:xfrm>
          <a:prstGeom prst="rect">
            <a:avLst/>
          </a:prstGeom>
          <a:noFill/>
        </p:spPr>
        <p:txBody>
          <a:bodyPr wrap="square">
            <a:spAutoFit/>
          </a:bodyPr>
          <a:lstStyle/>
          <a:p>
            <a:pPr marL="457200">
              <a:lnSpc>
                <a:spcPct val="107000"/>
              </a:lnSpc>
            </a:pPr>
            <a:r>
              <a:rPr lang="en-NZ" sz="1800" i="1" dirty="0">
                <a:effectLst/>
                <a:latin typeface="Calibri" panose="020F0502020204030204" pitchFamily="34" charset="0"/>
                <a:ea typeface="Calibri" panose="020F0502020204030204" pitchFamily="34" charset="0"/>
                <a:cs typeface="Times New Roman" panose="02020603050405020304" pitchFamily="18" charset="0"/>
              </a:rPr>
              <a:t>one of the main challenges has been the time frame</a:t>
            </a:r>
            <a:r>
              <a:rPr lang="en-NZ" i="1" dirty="0">
                <a:latin typeface="Calibri" panose="020F0502020204030204" pitchFamily="34" charset="0"/>
                <a:ea typeface="Calibri" panose="020F0502020204030204" pitchFamily="34" charset="0"/>
                <a:cs typeface="Times New Roman" panose="02020603050405020304" pitchFamily="18" charset="0"/>
              </a:rPr>
              <a:t>..</a:t>
            </a:r>
            <a:r>
              <a:rPr lang="en-NZ" sz="1800" i="1" dirty="0">
                <a:effectLst/>
                <a:latin typeface="Calibri" panose="020F0502020204030204" pitchFamily="34" charset="0"/>
                <a:ea typeface="Calibri" panose="020F0502020204030204" pitchFamily="34" charset="0"/>
                <a:cs typeface="Times New Roman" panose="02020603050405020304" pitchFamily="18" charset="0"/>
              </a:rPr>
              <a:t>. It leaves a lot of our mana whenua behind because it doesn’t fit our process… How can we have a say in the decision-making, because the Crown's moving right, it's moving, moving, moving</a:t>
            </a:r>
            <a:r>
              <a:rPr lang="en-NZ" sz="1800" dirty="0">
                <a:effectLst/>
                <a:latin typeface="Calibri" panose="020F0502020204030204" pitchFamily="34" charset="0"/>
                <a:ea typeface="Calibri" panose="020F0502020204030204" pitchFamily="34" charset="0"/>
                <a:cs typeface="Times New Roman" panose="02020603050405020304" pitchFamily="18" charset="0"/>
              </a:rPr>
              <a:t>. (Māori participant)</a:t>
            </a:r>
          </a:p>
        </p:txBody>
      </p:sp>
      <p:sp>
        <p:nvSpPr>
          <p:cNvPr id="18" name="Content Placeholder 4">
            <a:extLst>
              <a:ext uri="{FF2B5EF4-FFF2-40B4-BE49-F238E27FC236}">
                <a16:creationId xmlns:a16="http://schemas.microsoft.com/office/drawing/2014/main" id="{41C724A6-98F3-826E-0E7D-77B8356A7F35}"/>
              </a:ext>
            </a:extLst>
          </p:cNvPr>
          <p:cNvSpPr txBox="1">
            <a:spLocks/>
          </p:cNvSpPr>
          <p:nvPr/>
        </p:nvSpPr>
        <p:spPr>
          <a:xfrm>
            <a:off x="5417126" y="487365"/>
            <a:ext cx="4399472" cy="1466137"/>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200"/>
              </a:spcAft>
              <a:buNone/>
            </a:pPr>
            <a:r>
              <a:rPr lang="en-NZ" sz="1800" i="1" dirty="0">
                <a:effectLst/>
                <a:latin typeface="Calibri" panose="020F0502020204030204" pitchFamily="34" charset="0"/>
                <a:ea typeface="Calibri" panose="020F0502020204030204" pitchFamily="34" charset="0"/>
                <a:cs typeface="Times New Roman" panose="02020603050405020304" pitchFamily="18" charset="0"/>
              </a:rPr>
              <a:t>timeframe’s dependent on the situation so that </a:t>
            </a:r>
            <a:r>
              <a:rPr lang="en-NZ" sz="1800" i="1" dirty="0">
                <a:latin typeface="Calibri" panose="020F0502020204030204" pitchFamily="34" charset="0"/>
                <a:ea typeface="Calibri" panose="020F0502020204030204" pitchFamily="34" charset="0"/>
                <a:cs typeface="Times New Roman" panose="02020603050405020304" pitchFamily="18" charset="0"/>
              </a:rPr>
              <a:t>you don’t make hasty decisions, or you don’t make decisions that are no longer valid because you didn’t make them hasty enough </a:t>
            </a:r>
            <a:r>
              <a:rPr lang="en-NZ" sz="1800" dirty="0">
                <a:latin typeface="Calibri" panose="020F0502020204030204" pitchFamily="34" charset="0"/>
                <a:ea typeface="Calibri" panose="020F0502020204030204" pitchFamily="34" charset="0"/>
                <a:cs typeface="Times New Roman" panose="02020603050405020304" pitchFamily="18" charset="0"/>
              </a:rPr>
              <a:t>(central government participant)</a:t>
            </a:r>
            <a:endParaRPr lang="en-NZ" sz="2400" dirty="0"/>
          </a:p>
        </p:txBody>
      </p:sp>
    </p:spTree>
    <p:extLst>
      <p:ext uri="{BB962C8B-B14F-4D97-AF65-F5344CB8AC3E}">
        <p14:creationId xmlns:p14="http://schemas.microsoft.com/office/powerpoint/2010/main" val="1058286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068C5EC-D959-4554-B132-F5F9A87161DD}"/>
              </a:ext>
            </a:extLst>
          </p:cNvPr>
          <p:cNvSpPr>
            <a:spLocks noGrp="1"/>
          </p:cNvSpPr>
          <p:nvPr>
            <p:ph type="title"/>
          </p:nvPr>
        </p:nvSpPr>
        <p:spPr>
          <a:xfrm rot="16200000">
            <a:off x="-1796858" y="3026048"/>
            <a:ext cx="4865820" cy="1083860"/>
          </a:xfrm>
        </p:spPr>
        <p:txBody>
          <a:bodyPr/>
          <a:lstStyle/>
          <a:p>
            <a:r>
              <a:rPr lang="mi-NZ" dirty="0"/>
              <a:t>Different perspectives</a:t>
            </a:r>
            <a:endParaRPr lang="en-NZ" dirty="0"/>
          </a:p>
        </p:txBody>
      </p:sp>
      <p:sp>
        <p:nvSpPr>
          <p:cNvPr id="5" name="Content Placeholder 4">
            <a:extLst>
              <a:ext uri="{FF2B5EF4-FFF2-40B4-BE49-F238E27FC236}">
                <a16:creationId xmlns:a16="http://schemas.microsoft.com/office/drawing/2014/main" id="{4757FC9C-D588-4EA9-AFB3-60DB8D0A91ED}"/>
              </a:ext>
            </a:extLst>
          </p:cNvPr>
          <p:cNvSpPr>
            <a:spLocks noGrp="1"/>
          </p:cNvSpPr>
          <p:nvPr>
            <p:ph idx="1"/>
          </p:nvPr>
        </p:nvSpPr>
        <p:spPr>
          <a:xfrm>
            <a:off x="1406106" y="775855"/>
            <a:ext cx="7818857" cy="4865820"/>
          </a:xfrm>
        </p:spPr>
        <p:txBody>
          <a:bodyPr>
            <a:normAutofit/>
          </a:bodyPr>
          <a:lstStyle/>
          <a:p>
            <a:pPr marL="342900" indent="-342900">
              <a:spcAft>
                <a:spcPts val="1200"/>
              </a:spcAft>
              <a:buFont typeface="Arial" panose="020B0604020202020204" pitchFamily="34" charset="0"/>
              <a:buChar char="•"/>
            </a:pPr>
            <a:r>
              <a:rPr lang="en-NZ" sz="2400" dirty="0"/>
              <a:t>A good decision needs the right people to be included, but…</a:t>
            </a:r>
          </a:p>
        </p:txBody>
      </p:sp>
      <p:sp>
        <p:nvSpPr>
          <p:cNvPr id="10" name="TextBox 9">
            <a:extLst>
              <a:ext uri="{FF2B5EF4-FFF2-40B4-BE49-F238E27FC236}">
                <a16:creationId xmlns:a16="http://schemas.microsoft.com/office/drawing/2014/main" id="{3566F8B2-ABF1-C9E2-E716-AF4D596672B1}"/>
              </a:ext>
            </a:extLst>
          </p:cNvPr>
          <p:cNvSpPr txBox="1"/>
          <p:nvPr/>
        </p:nvSpPr>
        <p:spPr>
          <a:xfrm>
            <a:off x="94122" y="6360101"/>
            <a:ext cx="2902575" cy="307777"/>
          </a:xfrm>
          <a:prstGeom prst="rect">
            <a:avLst/>
          </a:prstGeom>
          <a:noFill/>
        </p:spPr>
        <p:txBody>
          <a:bodyPr wrap="square" rtlCol="0">
            <a:spAutoFit/>
          </a:bodyPr>
          <a:lstStyle/>
          <a:p>
            <a:r>
              <a:rPr lang="mi-NZ" sz="1400" dirty="0">
                <a:solidFill>
                  <a:schemeClr val="bg1"/>
                </a:solidFill>
              </a:rPr>
              <a:t>melanienewfield@outlook.com</a:t>
            </a:r>
            <a:endParaRPr lang="en-NZ" sz="1400" dirty="0">
              <a:solidFill>
                <a:schemeClr val="bg1"/>
              </a:solidFill>
            </a:endParaRPr>
          </a:p>
        </p:txBody>
      </p:sp>
      <p:sp>
        <p:nvSpPr>
          <p:cNvPr id="7" name="Freeform: Shape 6">
            <a:extLst>
              <a:ext uri="{FF2B5EF4-FFF2-40B4-BE49-F238E27FC236}">
                <a16:creationId xmlns:a16="http://schemas.microsoft.com/office/drawing/2014/main" id="{C27889E2-F463-B695-0A57-5233EADEA1BD}"/>
              </a:ext>
            </a:extLst>
          </p:cNvPr>
          <p:cNvSpPr/>
          <p:nvPr/>
        </p:nvSpPr>
        <p:spPr>
          <a:xfrm>
            <a:off x="4192187" y="2824547"/>
            <a:ext cx="1521626" cy="1208905"/>
          </a:xfrm>
          <a:custGeom>
            <a:avLst/>
            <a:gdLst>
              <a:gd name="connsiteX0" fmla="*/ 0 w 1208905"/>
              <a:gd name="connsiteY0" fmla="*/ 525874 h 1051747"/>
              <a:gd name="connsiteX1" fmla="*/ 262937 w 1208905"/>
              <a:gd name="connsiteY1" fmla="*/ 0 h 1051747"/>
              <a:gd name="connsiteX2" fmla="*/ 945968 w 1208905"/>
              <a:gd name="connsiteY2" fmla="*/ 0 h 1051747"/>
              <a:gd name="connsiteX3" fmla="*/ 1208905 w 1208905"/>
              <a:gd name="connsiteY3" fmla="*/ 525874 h 1051747"/>
              <a:gd name="connsiteX4" fmla="*/ 945968 w 1208905"/>
              <a:gd name="connsiteY4" fmla="*/ 1051747 h 1051747"/>
              <a:gd name="connsiteX5" fmla="*/ 262937 w 1208905"/>
              <a:gd name="connsiteY5" fmla="*/ 1051747 h 1051747"/>
              <a:gd name="connsiteX6" fmla="*/ 0 w 1208905"/>
              <a:gd name="connsiteY6" fmla="*/ 525874 h 1051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8905" h="1051747">
                <a:moveTo>
                  <a:pt x="604452" y="0"/>
                </a:moveTo>
                <a:lnTo>
                  <a:pt x="1208905" y="228755"/>
                </a:lnTo>
                <a:lnTo>
                  <a:pt x="1208905" y="822992"/>
                </a:lnTo>
                <a:lnTo>
                  <a:pt x="604452" y="1051747"/>
                </a:lnTo>
                <a:lnTo>
                  <a:pt x="0" y="822992"/>
                </a:lnTo>
                <a:lnTo>
                  <a:pt x="0" y="228755"/>
                </a:lnTo>
                <a:lnTo>
                  <a:pt x="604452"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3897" tIns="188388" rIns="163897" bIns="188388" numCol="1" spcCol="1270" anchor="ctr" anchorCtr="0">
            <a:noAutofit/>
          </a:bodyPr>
          <a:lstStyle/>
          <a:p>
            <a:pPr algn="ctr" defTabSz="1600200">
              <a:lnSpc>
                <a:spcPct val="90000"/>
              </a:lnSpc>
              <a:spcBef>
                <a:spcPct val="0"/>
              </a:spcBef>
              <a:spcAft>
                <a:spcPct val="35000"/>
              </a:spcAft>
            </a:pPr>
            <a:r>
              <a:rPr lang="en-NZ" dirty="0"/>
              <a:t>Involves the right people</a:t>
            </a:r>
          </a:p>
        </p:txBody>
      </p:sp>
    </p:spTree>
    <p:extLst>
      <p:ext uri="{BB962C8B-B14F-4D97-AF65-F5344CB8AC3E}">
        <p14:creationId xmlns:p14="http://schemas.microsoft.com/office/powerpoint/2010/main" val="1831460215"/>
      </p:ext>
    </p:extLst>
  </p:cSld>
  <p:clrMapOvr>
    <a:masterClrMapping/>
  </p:clrMapOvr>
</p:sld>
</file>

<file path=ppt/theme/theme1.xml><?xml version="1.0" encoding="utf-8"?>
<a:theme xmlns:a="http://schemas.openxmlformats.org/drawingml/2006/main" name="Office Theme">
  <a:themeElements>
    <a:clrScheme name="NZ Biological Heritage">
      <a:dk1>
        <a:sysClr val="windowText" lastClr="000000"/>
      </a:dk1>
      <a:lt1>
        <a:sysClr val="window" lastClr="FFFFFF"/>
      </a:lt1>
      <a:dk2>
        <a:srgbClr val="44546A"/>
      </a:dk2>
      <a:lt2>
        <a:srgbClr val="E7E6E6"/>
      </a:lt2>
      <a:accent1>
        <a:srgbClr val="8A8A59"/>
      </a:accent1>
      <a:accent2>
        <a:srgbClr val="B21E28"/>
      </a:accent2>
      <a:accent3>
        <a:srgbClr val="33658A"/>
      </a:accent3>
      <a:accent4>
        <a:srgbClr val="A27E8E"/>
      </a:accent4>
      <a:accent5>
        <a:srgbClr val="F79D5C"/>
      </a:accent5>
      <a:accent6>
        <a:srgbClr val="9CAFB7"/>
      </a:accent6>
      <a:hlink>
        <a:srgbClr val="A77464"/>
      </a:hlink>
      <a:folHlink>
        <a:srgbClr val="4B5420"/>
      </a:folHlink>
    </a:clrScheme>
    <a:fontScheme name="NZ Biological Heritage">
      <a:majorFont>
        <a:latin typeface="Segoe UI Semibold"/>
        <a:ea typeface=""/>
        <a:cs typeface=""/>
      </a:majorFont>
      <a:minorFont>
        <a:latin typeface="Segoe U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10852</TotalTime>
  <Words>1704</Words>
  <Application>Microsoft Office PowerPoint</Application>
  <PresentationFormat>A4 Paper (210x297 mm)</PresentationFormat>
  <Paragraphs>217</Paragraphs>
  <Slides>23</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Segoe UI</vt:lpstr>
      <vt:lpstr>Segoe UI Semibold</vt:lpstr>
      <vt:lpstr>Office Theme</vt:lpstr>
      <vt:lpstr>PowerPoint Presentation</vt:lpstr>
      <vt:lpstr>What is a good decision?</vt:lpstr>
      <vt:lpstr>Semi-structured interviews</vt:lpstr>
      <vt:lpstr>Thematic analysis</vt:lpstr>
      <vt:lpstr>Judgements are linked</vt:lpstr>
      <vt:lpstr>PowerPoint Presentation</vt:lpstr>
      <vt:lpstr>PowerPoint Presentation</vt:lpstr>
      <vt:lpstr>Different perspectives</vt:lpstr>
      <vt:lpstr>Different perspectives</vt:lpstr>
      <vt:lpstr>Different perspectives</vt:lpstr>
      <vt:lpstr>Different perspectives</vt:lpstr>
      <vt:lpstr>Different perspectives</vt:lpstr>
      <vt:lpstr>Different perspectives</vt:lpstr>
      <vt:lpstr>Different perspectives</vt:lpstr>
      <vt:lpstr>Different perspectives</vt:lpstr>
      <vt:lpstr>Different perspectives</vt:lpstr>
      <vt:lpstr>Different perspectives</vt:lpstr>
      <vt:lpstr>Different perspectives</vt:lpstr>
      <vt:lpstr>Different perspectives</vt:lpstr>
      <vt:lpstr>Different perspectives</vt:lpstr>
      <vt:lpstr>PowerPoint Presentation</vt:lpstr>
      <vt:lpstr>Next steps</vt:lpstr>
      <vt:lpstr>Thanks 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Kean, John</dc:creator>
  <cp:lastModifiedBy>Melanie Newfield</cp:lastModifiedBy>
  <cp:revision>7</cp:revision>
  <dcterms:created xsi:type="dcterms:W3CDTF">2020-05-18T21:37:30Z</dcterms:created>
  <dcterms:modified xsi:type="dcterms:W3CDTF">2023-09-23T05:02:24Z</dcterms:modified>
</cp:coreProperties>
</file>