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DE15-0F7A-1285-5EAB-BA6DBABBD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B108B-32E6-3109-0147-694120824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475BE-D07C-C22F-716B-76490A8A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AA720-F0B1-B8E9-5E97-BDEBD55F2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8E0A5-1845-D018-808B-4F046C9A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678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1DC0-588F-86C7-F2B0-98E3BD08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FEA040-EAF4-60DA-685E-B9C102964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279F7-F826-21DD-4C87-5F295DCC2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FC9ED-56BE-3254-7862-A3CB2036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598BC-074B-3145-4E1B-1AD12ABD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67925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1E98-B138-3AC4-2E5E-333A5DF0D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722E4-312B-4740-E964-51A2C80D4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039E8-5C67-E065-A24B-35E1E71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22C42-DA63-89F8-0423-88322021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36EDD-224F-B736-7879-6E0B58C6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98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130C-4245-5CB8-89BE-96912D65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FCF1-C207-ABAD-72D4-0BD31DA7E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D9700-2F88-8642-9ACF-47D16338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786F9-67EA-0470-B723-D497D5B0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EE8D5-5C06-2032-5323-05A184BAF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135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FDC6-6EA2-AD81-F3CB-D2D837809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13451-E82C-894B-6D60-CC8BC45EF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08159-637E-B6FC-7268-4369CB2C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E41C9-1E0D-FA16-1082-2256A1AC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D2F66-DACF-0BC6-A73C-876836BB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16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789B7-6342-F3E2-8CD5-41F21128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081E0-7D99-F17F-CF7D-B49B6C250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B26F-1ACC-302E-6C5A-7B2478D32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4CDEF-F263-D4F2-32AA-30D22D76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73207-21B8-235A-7C74-0F523550B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625FB-89C9-ADB7-5E43-DD1D5663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146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9CC1-9711-D96C-13C7-48F46ABD8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DA778-F5A4-BB31-922D-6CE5EEB0A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E8FA7-14BF-F11B-4406-DB81124E4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B25A06-4174-1995-5D66-D1077A153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7DA558-B44F-8764-2F69-576D1320F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B9A8D5-F2D4-6932-ADF6-E3CFD9C9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1EB56-BB68-C983-5534-B6B2013F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532D1-95AA-8E94-B093-2CB3D846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928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6DC77-5D9F-C896-CA0A-8FA6B401F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69D71-7CC0-B5A0-ECE0-C5A79C35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27E33-0485-9FED-D82C-5F4E4D8E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23C2C-70D0-B27F-E975-05BA3AAB3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4829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24CCBE-3117-78F1-8FD2-0A90FF94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06091-4235-55EA-BBEB-8BB2DBE8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7BA93-2E00-4854-8DA0-14303D1F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983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B8374-F3A3-5AEC-3389-5B5DC71E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B46D6-D445-B441-FAEC-DD01FF4F0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E09E4-8654-0A9E-5698-F458105F5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46C0E-DAEA-E15E-1642-CACB8C30C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C3C4D-97CE-6CF7-0A26-F62EB223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FAB23-FA24-837C-BFEB-C838BD9D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230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A057-1780-3C09-4190-171EBC54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24253-446F-DC89-2381-2BB278466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2154F-9A9D-FA44-BFE4-A3F20A031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9EF13-0E99-8C93-04D0-48492B59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8F32B-189B-B709-FCCA-05D9A3ED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E0299-1699-FB14-4C0F-E306CB7D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259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10D9C-603C-B9D4-1AE4-DE966A8B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B9F33-0188-090A-05A4-7AA198908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88768-733A-F019-1B2D-057CF9173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404259-5844-426B-97CE-45A6FB2C4563}" type="datetimeFigureOut">
              <a:rPr lang="en-IE" smtClean="0"/>
              <a:t>24/10/2025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B8D45-9139-D79C-0F6D-EAB006208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3BF29-37EB-E4DA-3D08-B09E94AB0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02748-708C-44F5-BEB4-069F40BFA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413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Video 214">
            <a:hlinkClick r:id="" action="ppaction://media"/>
            <a:extLst>
              <a:ext uri="{FF2B5EF4-FFF2-40B4-BE49-F238E27FC236}">
                <a16:creationId xmlns:a16="http://schemas.microsoft.com/office/drawing/2014/main" id="{686CDA5C-309E-7D49-345B-DFBC8C4A6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16" name="Video 215">
            <a:hlinkClick r:id="" action="ppaction://media"/>
            <a:extLst>
              <a:ext uri="{FF2B5EF4-FFF2-40B4-BE49-F238E27FC236}">
                <a16:creationId xmlns:a16="http://schemas.microsoft.com/office/drawing/2014/main" id="{94E381B6-CC27-3DA3-DF28-10D07052B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17" name="Video 216">
            <a:hlinkClick r:id="" action="ppaction://media"/>
            <a:extLst>
              <a:ext uri="{FF2B5EF4-FFF2-40B4-BE49-F238E27FC236}">
                <a16:creationId xmlns:a16="http://schemas.microsoft.com/office/drawing/2014/main" id="{EFA005CB-64D5-22BE-85D4-D96596B4C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18" name="Video 217">
            <a:hlinkClick r:id="" action="ppaction://media"/>
            <a:extLst>
              <a:ext uri="{FF2B5EF4-FFF2-40B4-BE49-F238E27FC236}">
                <a16:creationId xmlns:a16="http://schemas.microsoft.com/office/drawing/2014/main" id="{EF80469A-6DB0-3670-B57E-7FDD36D701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19" name="Video 218">
            <a:hlinkClick r:id="" action="ppaction://media"/>
            <a:extLst>
              <a:ext uri="{FF2B5EF4-FFF2-40B4-BE49-F238E27FC236}">
                <a16:creationId xmlns:a16="http://schemas.microsoft.com/office/drawing/2014/main" id="{505E3210-8D96-3515-EB80-7232F6F0C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3854" r="13854"/>
          <a:stretch>
            <a:fillRect/>
          </a:stretch>
        </p:blipFill>
        <p:spPr>
          <a:xfrm>
            <a:off x="2052084" y="24809"/>
            <a:ext cx="8676167" cy="675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5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74"/>
    </mc:Choice>
    <mc:Fallback>
      <p:transition spd="slow" advTm="25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Widescreen</PresentationFormat>
  <Paragraphs>0</Paragraphs>
  <Slides>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>DAFM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McGee, Conor</dc:creator>
  <cp:lastModifiedBy>McGee, Conor</cp:lastModifiedBy>
  <cp:revision>1</cp:revision>
  <dcterms:created xsi:type="dcterms:W3CDTF">2025-10-24T13:37:56Z</dcterms:created>
  <dcterms:modified xsi:type="dcterms:W3CDTF">2025-10-24T14:07:06Z</dcterms:modified>
</cp:coreProperties>
</file>